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633" r:id="rId1"/>
  </p:sldMasterIdLst>
  <p:notesMasterIdLst>
    <p:notesMasterId r:id="rId11"/>
  </p:notesMasterIdLst>
  <p:sldIdLst>
    <p:sldId id="256" r:id="rId2"/>
    <p:sldId id="277" r:id="rId3"/>
    <p:sldId id="279" r:id="rId4"/>
    <p:sldId id="281" r:id="rId5"/>
    <p:sldId id="280" r:id="rId6"/>
    <p:sldId id="276" r:id="rId7"/>
    <p:sldId id="272" r:id="rId8"/>
    <p:sldId id="273" r:id="rId9"/>
    <p:sldId id="263" r:id="rId10"/>
  </p:sldIdLst>
  <p:sldSz cx="9144000" cy="5715000" type="screen16x1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4" autoAdjust="0"/>
    <p:restoredTop sz="88876" autoAdjust="0"/>
  </p:normalViewPr>
  <p:slideViewPr>
    <p:cSldViewPr>
      <p:cViewPr varScale="1">
        <p:scale>
          <a:sx n="115" d="100"/>
          <a:sy n="115" d="100"/>
        </p:scale>
        <p:origin x="-972" y="-102"/>
      </p:cViewPr>
      <p:guideLst>
        <p:guide orient="horz" pos="787"/>
        <p:guide orient="horz" pos="3384"/>
        <p:guide orient="horz" pos="1128"/>
        <p:guide pos="2880"/>
        <p:guide pos="2112"/>
        <p:guide pos="2093"/>
        <p:guide pos="2544"/>
        <p:guide pos="5433"/>
        <p:guide pos="5308"/>
        <p:guide pos="309"/>
      </p:guideLst>
    </p:cSldViewPr>
  </p:slideViewPr>
  <p:outlineViewPr>
    <p:cViewPr>
      <p:scale>
        <a:sx n="33" d="100"/>
        <a:sy n="33" d="100"/>
      </p:scale>
      <p:origin x="24" y="30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3D8D8-DD9B-4643-8EFD-776D2AE8123F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5BA31-40E7-4CC9-8794-9AAEE7E37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2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March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5BA31-40E7-4CC9-8794-9AAEE7E379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8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3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461963" y="1158000"/>
            <a:ext cx="8218487" cy="343969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t" anchorCtr="0"/>
          <a:lstStyle>
            <a:lvl1pPr>
              <a:defRPr sz="5800" b="1" baseline="0" smtClean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470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1963" y="4733396"/>
            <a:ext cx="8218487" cy="39026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0" indent="0">
              <a:buFont typeface="Wingdings" charset="2"/>
              <a:buNone/>
              <a:defRPr sz="2400" b="1" smtClean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5202000"/>
            <a:ext cx="2134800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57200" y="518160"/>
            <a:ext cx="82296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66724" y="4665638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81" y="365792"/>
            <a:ext cx="1716310" cy="132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5200" y="1657615"/>
            <a:ext cx="8150400" cy="3430385"/>
          </a:xfrm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E141AF1-466E-4D9F-B74C-45FFEB47CA1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0" name="Straight Connector 39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36108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Text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5200" y="1657615"/>
            <a:ext cx="8150400" cy="3430385"/>
          </a:xfrm>
        </p:spPr>
        <p:txBody>
          <a:bodyPr tIns="0" bIns="0"/>
          <a:lstStyle>
            <a:lvl1pPr marL="0" indent="0">
              <a:lnSpc>
                <a:spcPct val="100000"/>
              </a:lnSpc>
              <a:spcAft>
                <a:spcPts val="3600"/>
              </a:spcAft>
              <a:buFont typeface="+mj-lt"/>
              <a:buNone/>
              <a:defRPr/>
            </a:lvl1pPr>
            <a:lvl2pPr marL="367200" indent="0">
              <a:buFont typeface="+mj-lt"/>
              <a:buNone/>
              <a:defRPr/>
            </a:lvl2pPr>
            <a:lvl3pPr marL="685587" indent="0">
              <a:buFont typeface="+mj-lt"/>
              <a:buNone/>
              <a:defRPr/>
            </a:lvl3pPr>
            <a:lvl4pPr marL="1200150" indent="-342900">
              <a:buFont typeface="+mj-lt"/>
              <a:buAutoNum type="arabicPeriod"/>
              <a:defRPr/>
            </a:lvl4pPr>
            <a:lvl5pPr marL="1485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E141AF1-466E-4D9F-B74C-45FFEB47CA13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Connector 37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66342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o Picture Lef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55776" y="1657615"/>
            <a:ext cx="5976000" cy="3430385"/>
          </a:xfrm>
        </p:spPr>
        <p:txBody>
          <a:bodyPr tIns="0" bIns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68313" y="1658958"/>
            <a:ext cx="1738800" cy="100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Insert Picture using icon below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E141AF1-466E-4D9F-B74C-45FFEB47CA1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0" name="Straight Connector 39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" name="Straight Connector 40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21480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Bio Pictur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8314" y="3122931"/>
            <a:ext cx="2591519" cy="2160240"/>
          </a:xfrm>
        </p:spPr>
        <p:txBody>
          <a:bodyPr/>
          <a:lstStyle>
            <a:lvl1pPr marL="177800" indent="-177800">
              <a:defRPr sz="1200"/>
            </a:lvl1pPr>
            <a:lvl2pPr marL="355600" indent="-177800">
              <a:defRPr sz="1000"/>
            </a:lvl2pPr>
            <a:lvl3pPr marL="541338" indent="-185738">
              <a:defRPr sz="1000"/>
            </a:lvl3pPr>
            <a:lvl4pPr marL="719138" indent="-177800">
              <a:defRPr sz="1000"/>
            </a:lvl4pPr>
            <a:lvl5pPr marL="896938" indent="-177800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68313" y="1417340"/>
            <a:ext cx="2602800" cy="1501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Insert Picture using icon below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E141AF1-466E-4D9F-B74C-45FFEB47CA1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278125" y="3122931"/>
            <a:ext cx="2591519" cy="2160240"/>
          </a:xfrm>
        </p:spPr>
        <p:txBody>
          <a:bodyPr/>
          <a:lstStyle>
            <a:lvl1pPr marL="177800" indent="-177800">
              <a:defRPr sz="1200"/>
            </a:lvl1pPr>
            <a:lvl2pPr marL="355600" indent="-177800">
              <a:defRPr sz="1000"/>
            </a:lvl2pPr>
            <a:lvl3pPr marL="541338" indent="-185738">
              <a:defRPr sz="1000"/>
            </a:lvl3pPr>
            <a:lvl4pPr marL="719138" indent="-177800">
              <a:defRPr sz="1000"/>
            </a:lvl4pPr>
            <a:lvl5pPr marL="896938" indent="-177800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78125" y="1417340"/>
            <a:ext cx="2602800" cy="1501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Insert Picture using icon below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087937" y="3122931"/>
            <a:ext cx="2591519" cy="2160240"/>
          </a:xfrm>
        </p:spPr>
        <p:txBody>
          <a:bodyPr/>
          <a:lstStyle>
            <a:lvl1pPr marL="177800" indent="-177800">
              <a:defRPr sz="1200"/>
            </a:lvl1pPr>
            <a:lvl2pPr marL="355600" indent="-177800">
              <a:defRPr sz="1000"/>
            </a:lvl2pPr>
            <a:lvl3pPr marL="541338" indent="-185738">
              <a:defRPr sz="1000"/>
            </a:lvl3pPr>
            <a:lvl4pPr marL="719138" indent="-177800">
              <a:defRPr sz="1000"/>
            </a:lvl4pPr>
            <a:lvl5pPr marL="896938" indent="-177800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6087936" y="1417340"/>
            <a:ext cx="2602800" cy="1501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Insert Picture using icon below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4" name="Straight Connector 43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5" name="Straight Connector 44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76867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90539" y="1948657"/>
            <a:ext cx="8162925" cy="3087688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4" y="1357313"/>
            <a:ext cx="8258175" cy="563563"/>
          </a:xfrm>
        </p:spPr>
        <p:txBody>
          <a:bodyPr/>
          <a:lstStyle>
            <a:lvl1pPr marL="0" indent="0">
              <a:buNone/>
              <a:defRPr/>
            </a:lvl1pPr>
            <a:lvl5pPr marL="1143000" indent="0">
              <a:buNone/>
              <a:defRPr/>
            </a:lvl5pPr>
          </a:lstStyle>
          <a:p>
            <a:pPr lvl="0"/>
            <a:r>
              <a:rPr lang="en-US" dirty="0" smtClean="0"/>
              <a:t>Text Box</a:t>
            </a:r>
          </a:p>
        </p:txBody>
      </p:sp>
    </p:spTree>
    <p:extLst>
      <p:ext uri="{BB962C8B-B14F-4D97-AF65-F5344CB8AC3E}">
        <p14:creationId xmlns:p14="http://schemas.microsoft.com/office/powerpoint/2010/main" val="45432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9387" y="704737"/>
            <a:ext cx="4904701" cy="1575979"/>
          </a:xfr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SzPct val="70000"/>
              <a:buFont typeface="Wingdings 2" panose="05020102010507070707" pitchFamily="18" charset="2"/>
              <a:buNone/>
              <a:tabLst/>
              <a:defRPr sz="16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SzPct val="70000"/>
              <a:buFont typeface="Wingdings 2" panose="05020102010507070707" pitchFamily="18" charset="2"/>
              <a:buNone/>
              <a:tabLst/>
              <a:defRPr/>
            </a:pPr>
            <a:r>
              <a:rPr lang="en-US" sz="1600" b="1" smtClean="0">
                <a:solidFill>
                  <a:schemeClr val="accent1"/>
                </a:solidFill>
              </a:rPr>
              <a:t>White &amp; Case LLP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SzPct val="70000"/>
              <a:buFont typeface="Wingdings 2" panose="05020102010507070707" pitchFamily="18" charset="2"/>
              <a:buNone/>
              <a:tabLst/>
              <a:defRPr/>
            </a:pPr>
            <a:r>
              <a:rPr lang="en-US" sz="1600" smtClean="0"/>
              <a:t>Office address line one</a:t>
            </a:r>
            <a:br>
              <a:rPr lang="en-US" sz="1600" smtClean="0"/>
            </a:br>
            <a:r>
              <a:rPr lang="en-US" sz="1600" smtClean="0"/>
              <a:t>Office address line two</a:t>
            </a:r>
            <a:br>
              <a:rPr lang="en-US" sz="1600" smtClean="0"/>
            </a:br>
            <a:r>
              <a:rPr lang="en-US" sz="1600" smtClean="0"/>
              <a:t>Country</a:t>
            </a:r>
            <a:br>
              <a:rPr lang="en-US" sz="1600" smtClean="0"/>
            </a:br>
            <a:r>
              <a:rPr lang="en-US" sz="1600" smtClean="0"/>
              <a:t>T  +</a:t>
            </a:r>
            <a:br>
              <a:rPr lang="en-US" sz="1600" smtClean="0"/>
            </a:br>
            <a:r>
              <a:rPr lang="en-US" sz="1600" smtClean="0"/>
              <a:t>F  +</a:t>
            </a:r>
          </a:p>
        </p:txBody>
      </p:sp>
    </p:spTree>
    <p:extLst>
      <p:ext uri="{BB962C8B-B14F-4D97-AF65-F5344CB8AC3E}">
        <p14:creationId xmlns:p14="http://schemas.microsoft.com/office/powerpoint/2010/main" val="4192257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477347"/>
            <a:ext cx="8150400" cy="3430385"/>
          </a:xfrm>
        </p:spPr>
        <p:txBody>
          <a:bodyPr anchor="t"/>
          <a:lstStyle>
            <a:lvl1pPr marL="367200" marR="0" indent="-36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/>
              <a:defRPr sz="2000"/>
            </a:lvl1pPr>
            <a:lvl2pPr marL="710100" indent="-342900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  <a:defRPr sz="1900"/>
            </a:lvl2pPr>
            <a:lvl3pPr marL="971337" indent="-285750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  <a:defRPr sz="1800"/>
            </a:lvl3pPr>
            <a:lvl4pPr marL="1200150" indent="-342900">
              <a:buFont typeface="+mj-lt"/>
              <a:buAutoNum type="arabicPeriod"/>
              <a:defRPr/>
            </a:lvl4pPr>
            <a:lvl5pPr marL="1485900" indent="-342900">
              <a:buFont typeface="+mj-lt"/>
              <a:buAutoNum type="arabicPeriod"/>
              <a:defRPr/>
            </a:lvl5pPr>
          </a:lstStyle>
          <a:p>
            <a:pPr marL="367200" marR="0" lvl="0" indent="-36720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Master text styles Click to edit Master text styles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8E141AF1-466E-4D9F-B74C-45FFEB47CA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Connector 37"/>
          <p:cNvCxnSpPr/>
          <p:nvPr userDrawn="1"/>
        </p:nvCxnSpPr>
        <p:spPr bwMode="auto">
          <a:xfrm>
            <a:off x="476250" y="1057300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/>
          <p:cNvCxnSpPr/>
          <p:nvPr userDrawn="1"/>
        </p:nvCxnSpPr>
        <p:spPr bwMode="auto">
          <a:xfrm>
            <a:off x="476250" y="1057300"/>
            <a:ext cx="8056190" cy="0"/>
          </a:xfrm>
          <a:prstGeom prst="line">
            <a:avLst/>
          </a:prstGeom>
          <a:solidFill>
            <a:srgbClr val="3656AB"/>
          </a:solidFill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1071294"/>
            <a:ext cx="3960440" cy="194283"/>
          </a:xfrm>
        </p:spPr>
        <p:txBody>
          <a:bodyPr/>
          <a:lstStyle>
            <a:lvl1pPr marL="0" indent="0" algn="r">
              <a:buSzPct val="100000"/>
              <a:buFont typeface="+mj-lt"/>
              <a:buNone/>
              <a:defRPr sz="1300"/>
            </a:lvl1pPr>
            <a:lvl2pPr marL="640800" indent="-273600">
              <a:buSzPct val="100000"/>
              <a:buFont typeface="+mj-lt"/>
              <a:buAutoNum type="alphaLcPeriod"/>
              <a:defRPr/>
            </a:lvl2pPr>
            <a:lvl3pPr marL="915987" indent="-230400">
              <a:buSzPct val="100000"/>
              <a:buFont typeface="+mj-lt"/>
              <a:buAutoNum type="romanLcPeriod"/>
              <a:defRPr/>
            </a:lvl3pPr>
            <a:lvl4pPr marL="1200150" indent="-342900">
              <a:buFont typeface="+mj-lt"/>
              <a:buAutoNum type="arabicPeriod"/>
              <a:defRPr/>
            </a:lvl4pPr>
            <a:lvl5pPr marL="1485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Add citation to record here</a:t>
            </a:r>
          </a:p>
        </p:txBody>
      </p:sp>
    </p:spTree>
    <p:extLst>
      <p:ext uri="{BB962C8B-B14F-4D97-AF65-F5344CB8AC3E}">
        <p14:creationId xmlns:p14="http://schemas.microsoft.com/office/powerpoint/2010/main" val="415947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3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6407" y="4316488"/>
            <a:ext cx="8208144" cy="70125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t" anchorCtr="0"/>
          <a:lstStyle>
            <a:lvl1pPr>
              <a:defRPr sz="4800" smtClean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to add title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Connector 21"/>
          <p:cNvCxnSpPr/>
          <p:nvPr userDrawn="1"/>
        </p:nvCxnSpPr>
        <p:spPr bwMode="auto">
          <a:xfrm>
            <a:off x="466724" y="4146000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58847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5200" y="1657615"/>
            <a:ext cx="8150400" cy="3430385"/>
          </a:xfrm>
        </p:spPr>
        <p:txBody>
          <a:bodyPr/>
          <a:lstStyle>
            <a:lvl2pPr marL="640080" indent="-274320">
              <a:buFont typeface="Arial" panose="020B0604020202020204" pitchFamily="34" charset="0"/>
              <a:buChar char="–"/>
              <a:defRPr/>
            </a:lvl2pPr>
            <a:lvl3pPr marL="914400" indent="-228600">
              <a:buFont typeface="Arial" panose="020B0604020202020204" pitchFamily="34" charset="0"/>
              <a:buChar char="•"/>
              <a:defRPr/>
            </a:lvl3pPr>
            <a:lvl4pPr marL="1144800" indent="-228600">
              <a:buFont typeface="Arial" panose="020B0604020202020204" pitchFamily="34" charset="0"/>
              <a:buChar char="•"/>
              <a:defRPr/>
            </a:lvl4pPr>
            <a:lvl5pPr marL="13752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E141AF1-466E-4D9F-B74C-45FFEB47CA1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0" name="Straight Connector 39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597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5200" y="1657615"/>
            <a:ext cx="8150400" cy="3430385"/>
          </a:xfrm>
        </p:spPr>
        <p:txBody>
          <a:bodyPr/>
          <a:lstStyle>
            <a:lvl1pPr marL="367200" indent="-367200">
              <a:buSzPct val="100000"/>
              <a:buFont typeface="+mj-lt"/>
              <a:buAutoNum type="arabicPeriod"/>
              <a:defRPr/>
            </a:lvl1pPr>
            <a:lvl2pPr marL="640800" indent="-273600">
              <a:buSzPct val="100000"/>
              <a:buFont typeface="+mj-lt"/>
              <a:buAutoNum type="alphaLcPeriod"/>
              <a:defRPr/>
            </a:lvl2pPr>
            <a:lvl3pPr marL="915987" indent="-230400">
              <a:buSzPct val="100000"/>
              <a:buFont typeface="+mj-lt"/>
              <a:buAutoNum type="romanLcPeriod"/>
              <a:defRPr/>
            </a:lvl3pPr>
            <a:lvl4pPr marL="1200150" indent="-342900">
              <a:buFont typeface="+mj-lt"/>
              <a:buAutoNum type="arabicPeriod"/>
              <a:defRPr/>
            </a:lvl4pPr>
            <a:lvl5pPr marL="1485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E141AF1-466E-4D9F-B74C-45FFEB47CA13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Connector 37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10425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Connector 34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" name="Straight Connector 35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&amp;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E141AF1-466E-4D9F-B74C-45FFEB47CA1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5200" y="1657615"/>
            <a:ext cx="3996000" cy="343038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3600"/>
              </a:spcAft>
              <a:buNone/>
              <a:defRPr sz="2400"/>
            </a:lvl1pPr>
            <a:lvl2pPr marL="365760" indent="0">
              <a:buNone/>
              <a:defRPr sz="2000"/>
            </a:lvl2pPr>
            <a:lvl3pPr marL="685800" indent="0">
              <a:buNone/>
              <a:defRPr sz="1600"/>
            </a:lvl3pPr>
            <a:lvl4pPr marL="916200" indent="0">
              <a:buNone/>
              <a:defRPr sz="1600"/>
            </a:lvl4pPr>
            <a:lvl5pPr marL="1146600" indent="0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8800" y="4564"/>
            <a:ext cx="3715200" cy="571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Insert Picture using icon below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0" name="Straight Connector 39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" name="Straight Connector 40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8236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&amp;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E141AF1-466E-4D9F-B74C-45FFEB47CA13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371461"/>
            <a:ext cx="9144000" cy="23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Insert Picture using icon below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5200" y="1657615"/>
            <a:ext cx="8057240" cy="1199885"/>
          </a:xfrm>
        </p:spPr>
        <p:txBody>
          <a:bodyPr/>
          <a:lstStyle>
            <a:lvl1pPr marL="0" indent="0">
              <a:buNone/>
              <a:defRPr sz="2400"/>
            </a:lvl1pPr>
            <a:lvl2pPr marL="365760" indent="0">
              <a:buNone/>
              <a:defRPr sz="2000"/>
            </a:lvl2pPr>
            <a:lvl3pPr marL="685800" indent="0">
              <a:buNone/>
              <a:defRPr sz="1600"/>
            </a:lvl3pPr>
            <a:lvl4pPr marL="916200" indent="0">
              <a:buNone/>
              <a:defRPr sz="1600"/>
            </a:lvl4pPr>
            <a:lvl5pPr marL="1146600" indent="0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0" name="Straight Connector 39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" name="Straight Connector 40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8157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 with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Insert Picture using icon below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5200" y="1657096"/>
            <a:ext cx="8150400" cy="832427"/>
          </a:xfrm>
        </p:spPr>
        <p:txBody>
          <a:bodyPr t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685800" indent="0">
              <a:buNone/>
              <a:defRPr/>
            </a:lvl3pPr>
            <a:lvl4pPr marL="916200" indent="0">
              <a:buNone/>
              <a:defRPr/>
            </a:lvl4pPr>
            <a:lvl5pPr marL="1146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0" name="Straight Connector 39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059161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 with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5714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Insert Picture using icon below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5200" y="1657615"/>
            <a:ext cx="8150400" cy="71983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4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685800" indent="0">
              <a:buNone/>
              <a:defRPr/>
            </a:lvl3pPr>
            <a:lvl4pPr marL="916200" indent="0">
              <a:buNone/>
              <a:defRPr/>
            </a:lvl4pPr>
            <a:lvl5pPr marL="1146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2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3075" y="452884"/>
            <a:ext cx="8058150" cy="68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657615"/>
            <a:ext cx="81486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9925" y="5267143"/>
            <a:ext cx="4212000" cy="165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rtl="0">
              <a:defRPr sz="7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4408" y="5186322"/>
            <a:ext cx="44239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00">
                <a:solidFill>
                  <a:schemeClr val="accent1"/>
                </a:solidFill>
              </a:defRPr>
            </a:lvl1pPr>
          </a:lstStyle>
          <a:p>
            <a:fld id="{8E141AF1-466E-4D9F-B74C-45FFEB47CA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69174" y="5155597"/>
            <a:ext cx="2134800" cy="165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76250" y="1143262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76250" y="1143262"/>
            <a:ext cx="1119600" cy="0"/>
          </a:xfrm>
          <a:prstGeom prst="line">
            <a:avLst/>
          </a:prstGeom>
          <a:solidFill>
            <a:srgbClr val="3656AB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  <p:sldLayoutId id="2147484644" r:id="rId11"/>
    <p:sldLayoutId id="2147484646" r:id="rId12"/>
    <p:sldLayoutId id="2147484647" r:id="rId13"/>
    <p:sldLayoutId id="2147484649" r:id="rId14"/>
    <p:sldLayoutId id="2147484650" r:id="rId15"/>
    <p:sldLayoutId id="2147484651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DAA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DAA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DAA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DAA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DAA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DAA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DAA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DAA"/>
          </a:solidFill>
          <a:latin typeface="Arial" charset="0"/>
          <a:ea typeface="Arial" charset="0"/>
          <a:cs typeface="Arial" charset="0"/>
        </a:defRPr>
      </a:lvl9pPr>
    </p:titleStyle>
    <p:bodyStyle>
      <a:lvl1pPr marL="365760" indent="-365760" algn="l" rtl="0" eaLnBrk="1" fontAlgn="base" hangingPunct="1">
        <a:lnSpc>
          <a:spcPct val="130000"/>
        </a:lnSpc>
        <a:spcBef>
          <a:spcPts val="0"/>
        </a:spcBef>
        <a:spcAft>
          <a:spcPts val="900"/>
        </a:spcAft>
        <a:buClr>
          <a:schemeClr val="accent3"/>
        </a:buClr>
        <a:buSzPct val="70000"/>
        <a:buFont typeface="Wingdings 2" panose="05020102010507070707" pitchFamily="18" charset="2"/>
        <a:buChar char="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fontAlgn="base" hangingPunct="1">
        <a:lnSpc>
          <a:spcPct val="130000"/>
        </a:lnSpc>
        <a:spcBef>
          <a:spcPts val="0"/>
        </a:spcBef>
        <a:spcAft>
          <a:spcPts val="900"/>
        </a:spcAft>
        <a:buClr>
          <a:srgbClr val="00A5D9"/>
        </a:buClr>
        <a:buSzPct val="7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lnSpc>
          <a:spcPct val="130000"/>
        </a:lnSpc>
        <a:spcBef>
          <a:spcPts val="0"/>
        </a:spcBef>
        <a:spcAft>
          <a:spcPts val="900"/>
        </a:spcAft>
        <a:buClr>
          <a:srgbClr val="00A5D9"/>
        </a:buClr>
        <a:buSzPct val="70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rtl="0" eaLnBrk="1" fontAlgn="base" hangingPunct="1">
        <a:lnSpc>
          <a:spcPct val="130000"/>
        </a:lnSpc>
        <a:spcBef>
          <a:spcPts val="0"/>
        </a:spcBef>
        <a:spcAft>
          <a:spcPts val="900"/>
        </a:spcAft>
        <a:buClr>
          <a:srgbClr val="00A5D9"/>
        </a:buClr>
        <a:buSzPct val="70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375200" indent="-228600" algn="l" rtl="0" eaLnBrk="1" fontAlgn="base" hangingPunct="1">
        <a:lnSpc>
          <a:spcPct val="130000"/>
        </a:lnSpc>
        <a:spcBef>
          <a:spcPts val="0"/>
        </a:spcBef>
        <a:spcAft>
          <a:spcPts val="900"/>
        </a:spcAft>
        <a:buClr>
          <a:srgbClr val="00A5D9"/>
        </a:buClr>
        <a:buSzPct val="70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770063" indent="-169863" algn="l" rtl="0" eaLnBrk="1" fontAlgn="base" hangingPunct="1">
        <a:spcBef>
          <a:spcPct val="20000"/>
        </a:spcBef>
        <a:spcAft>
          <a:spcPct val="0"/>
        </a:spcAft>
        <a:buClr>
          <a:srgbClr val="00A5D9"/>
        </a:buClr>
        <a:buSzPct val="90000"/>
        <a:buFont typeface="Wingdings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227263" indent="-169863" algn="l" rtl="0" eaLnBrk="1" fontAlgn="base" hangingPunct="1">
        <a:spcBef>
          <a:spcPct val="20000"/>
        </a:spcBef>
        <a:spcAft>
          <a:spcPct val="0"/>
        </a:spcAft>
        <a:buClr>
          <a:srgbClr val="00A5D9"/>
        </a:buClr>
        <a:buSzPct val="90000"/>
        <a:buFont typeface="Wingdings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684463" indent="-169863" algn="l" rtl="0" eaLnBrk="1" fontAlgn="base" hangingPunct="1">
        <a:spcBef>
          <a:spcPct val="20000"/>
        </a:spcBef>
        <a:spcAft>
          <a:spcPct val="0"/>
        </a:spcAft>
        <a:buClr>
          <a:srgbClr val="00A5D9"/>
        </a:buClr>
        <a:buSzPct val="90000"/>
        <a:buFont typeface="Wingdings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141663" indent="-169863" algn="l" rtl="0" eaLnBrk="1" fontAlgn="base" hangingPunct="1">
        <a:spcBef>
          <a:spcPct val="20000"/>
        </a:spcBef>
        <a:spcAft>
          <a:spcPct val="0"/>
        </a:spcAft>
        <a:buClr>
          <a:srgbClr val="00A5D9"/>
        </a:buClr>
        <a:buSzPct val="90000"/>
        <a:buFont typeface="Wingdings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0ahUKEwiapcHZ0YTTAhVo1oMKHQ4_AN4QjRwIBw&amp;url=https://www.pinterest.com/alemoon66/coqui-coqui-hotel/&amp;psig=AFQjCNFLpVgLuFbqDWFk36tXbfA1eaNQCA&amp;ust=1491183531091249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x5JCJ1ITTAhWr5IMKHb7YAtgQjRwIBw&amp;url=https://www.pinterest.com/pin/94857135882276432/&amp;psig=AFQjCNFS6sgi7NuSU2gcYiLTYOcdgVWSig&amp;ust=149118405253099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61963" y="1158000"/>
            <a:ext cx="8377237" cy="3439693"/>
          </a:xfrm>
        </p:spPr>
        <p:txBody>
          <a:bodyPr/>
          <a:lstStyle/>
          <a:p>
            <a:r>
              <a:rPr lang="en-US" sz="5000" dirty="0" smtClean="0"/>
              <a:t>A “BIT” About Protecting International Investments</a:t>
            </a:r>
            <a:endParaRPr lang="en-US" sz="5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Charles (“Chip”) B. Rosenberg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Tulum, Mexico</a:t>
            </a:r>
            <a:endParaRPr lang="en-US" dirty="0"/>
          </a:p>
        </p:txBody>
      </p:sp>
      <p:pic>
        <p:nvPicPr>
          <p:cNvPr id="4" name="Picture 6" descr="Image result for coqui coqui hotel tulu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56" y="1248242"/>
            <a:ext cx="6172200" cy="411854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3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Tulum, Mexico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42552"/>
            <a:ext cx="4845791" cy="412217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4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courts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87" y="1242552"/>
            <a:ext cx="5535561" cy="411845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8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“BIT” arbitration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Bilateral investment treaty </a:t>
            </a:r>
            <a:r>
              <a:rPr lang="en-US" sz="2800" dirty="0" smtClean="0"/>
              <a:t>between two countries that protects “</a:t>
            </a:r>
            <a:r>
              <a:rPr lang="en-US" sz="2800" b="1" dirty="0" smtClean="0">
                <a:solidFill>
                  <a:srgbClr val="00B0F0"/>
                </a:solidFill>
              </a:rPr>
              <a:t>investments</a:t>
            </a:r>
            <a:r>
              <a:rPr lang="en-US" sz="2800" dirty="0" smtClean="0"/>
              <a:t>” by “</a:t>
            </a:r>
            <a:r>
              <a:rPr lang="en-US" sz="2800" b="1" dirty="0" smtClean="0">
                <a:solidFill>
                  <a:srgbClr val="00B0F0"/>
                </a:solidFill>
              </a:rPr>
              <a:t>investors</a:t>
            </a:r>
            <a:r>
              <a:rPr lang="en-US" sz="2800" dirty="0" smtClean="0"/>
              <a:t>” of one country that are made in another country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141AF1-466E-4D9F-B74C-45FFEB47CA13}" type="slidenum">
              <a:rPr lang="en-US" noProof="0" smtClean="0"/>
              <a:pPr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32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Not just </a:t>
            </a:r>
            <a:r>
              <a:rPr lang="en-US" sz="3600" dirty="0" smtClean="0"/>
              <a:t>relevant to boutique hotels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7" y="1240092"/>
            <a:ext cx="2836094" cy="4120412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83297"/>
            <a:ext cx="4593608" cy="198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296263" y="1790700"/>
            <a:ext cx="5127009" cy="15252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/>
              <a:t>“Venezuelan President Hugo Chavez has </a:t>
            </a:r>
            <a:r>
              <a:rPr lang="en-US" sz="2000" b="1" dirty="0">
                <a:solidFill>
                  <a:schemeClr val="accent1"/>
                </a:solidFill>
              </a:rPr>
              <a:t>ordered the obligatory acquisition of a Hilton-run hotel </a:t>
            </a:r>
            <a:r>
              <a:rPr lang="en-US" sz="2000" dirty="0"/>
              <a:t>on the resort island of Margarita, it has emerged.”</a:t>
            </a:r>
          </a:p>
        </p:txBody>
      </p:sp>
    </p:spTree>
    <p:extLst>
      <p:ext uri="{BB962C8B-B14F-4D97-AF65-F5344CB8AC3E}">
        <p14:creationId xmlns:p14="http://schemas.microsoft.com/office/powerpoint/2010/main" val="30879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And not just in Latin America</a:t>
            </a:r>
            <a:endParaRPr lang="en-US" sz="3600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49363"/>
            <a:ext cx="2832100" cy="412273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932875"/>
            <a:ext cx="4586288" cy="24392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296263" y="1791930"/>
            <a:ext cx="5127009" cy="12179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/>
              <a:t>“</a:t>
            </a:r>
            <a:r>
              <a:rPr lang="en-US" sz="2000" b="1" dirty="0">
                <a:solidFill>
                  <a:schemeClr val="accent1"/>
                </a:solidFill>
              </a:rPr>
              <a:t>The Hotel is now in the hands of the government.  </a:t>
            </a:r>
            <a:r>
              <a:rPr lang="en-US" sz="2000" dirty="0"/>
              <a:t>It does not belong to the Hilton Company anymore.” </a:t>
            </a:r>
          </a:p>
        </p:txBody>
      </p:sp>
    </p:spTree>
    <p:extLst>
      <p:ext uri="{BB962C8B-B14F-4D97-AF65-F5344CB8AC3E}">
        <p14:creationId xmlns:p14="http://schemas.microsoft.com/office/powerpoint/2010/main" val="16269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And not just Hilton</a:t>
            </a:r>
            <a:endParaRPr lang="en-US" sz="36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4" y="1242553"/>
            <a:ext cx="2716776" cy="412954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 descr="Image result for grenada rex resort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87208"/>
            <a:ext cx="3184892" cy="31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895600" y="1791930"/>
            <a:ext cx="5127009" cy="12179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/>
              <a:t>“The government of Grenada has gone back to court in a second attempt to seize The Grenadian by Rex Resorts.”</a:t>
            </a:r>
          </a:p>
        </p:txBody>
      </p:sp>
    </p:spTree>
    <p:extLst>
      <p:ext uri="{BB962C8B-B14F-4D97-AF65-F5344CB8AC3E}">
        <p14:creationId xmlns:p14="http://schemas.microsoft.com/office/powerpoint/2010/main" val="11702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41AF1-466E-4D9F-B74C-45FFEB47CA13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90538" y="1645674"/>
            <a:ext cx="7997158" cy="3429000"/>
          </a:xfrm>
        </p:spPr>
        <p:txBody>
          <a:bodyPr anchor="t"/>
          <a:lstStyle/>
          <a:p>
            <a:pPr marL="0" lvl="0" indent="0">
              <a:buNone/>
            </a:pPr>
            <a:r>
              <a:rPr lang="en-US" sz="2800" dirty="0" smtClean="0"/>
              <a:t>Hospitality companies </a:t>
            </a:r>
            <a:r>
              <a:rPr lang="en-US" sz="2800" b="1" dirty="0" smtClean="0">
                <a:solidFill>
                  <a:schemeClr val="accent1"/>
                </a:solidFill>
              </a:rPr>
              <a:t>investing abroad </a:t>
            </a:r>
            <a:r>
              <a:rPr lang="en-US" sz="2800" dirty="0" smtClean="0"/>
              <a:t>or </a:t>
            </a:r>
            <a:r>
              <a:rPr lang="en-US" sz="2800" b="1" dirty="0" smtClean="0">
                <a:solidFill>
                  <a:schemeClr val="accent1"/>
                </a:solidFill>
              </a:rPr>
              <a:t>considering investing abroad </a:t>
            </a:r>
            <a:r>
              <a:rPr lang="en-US" sz="2800" dirty="0" smtClean="0"/>
              <a:t>should know a “BIT” about protecting international investments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White Rebrand Colors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A5D9"/>
      </a:accent1>
      <a:accent2>
        <a:srgbClr val="DCDDDE"/>
      </a:accent2>
      <a:accent3>
        <a:srgbClr val="46C0E5"/>
      </a:accent3>
      <a:accent4>
        <a:srgbClr val="AFB1B4"/>
      </a:accent4>
      <a:accent5>
        <a:srgbClr val="C5E7F7"/>
      </a:accent5>
      <a:accent6>
        <a:srgbClr val="808285"/>
      </a:accent6>
      <a:hlink>
        <a:srgbClr val="0000FF"/>
      </a:hlink>
      <a:folHlink>
        <a:srgbClr val="800080"/>
      </a:folHlink>
    </a:clrScheme>
    <a:fontScheme name="W&amp;C Standard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headEnd type="none" w="med" len="med"/>
          <a:tailEnd type="none" w="med" len="med"/>
        </a:ln>
      </a:spPr>
      <a:bodyPr rot="0" spcFirstLastPara="0" vertOverflow="overflow" horzOverflow="overflow" vert="horz" wrap="square" lIns="0" tIns="45720" rIns="0" bIns="45720" numCol="1" spcCol="0" rtlCol="0" fromWordArt="0" anchor="ctr" anchorCtr="1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>
            <a:srgbClr val="00A5D9"/>
          </a:buClr>
          <a:buSzPct val="90000"/>
          <a:buFont typeface="Wingdings" charset="2"/>
          <a:buNone/>
          <a:tabLst>
            <a:tab pos="400050" algn="l"/>
          </a:tabLst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 bwMode="auto">
        <a:solidFill>
          <a:srgbClr val="3656AB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Text pages 1">
        <a:dk1>
          <a:srgbClr val="000000"/>
        </a:dk1>
        <a:lt1>
          <a:srgbClr val="FFFFFF"/>
        </a:lt1>
        <a:dk2>
          <a:srgbClr val="DCDCDC"/>
        </a:dk2>
        <a:lt2>
          <a:srgbClr val="F8E5D6"/>
        </a:lt2>
        <a:accent1>
          <a:srgbClr val="D46F23"/>
        </a:accent1>
        <a:accent2>
          <a:srgbClr val="E28C4D"/>
        </a:accent2>
        <a:accent3>
          <a:srgbClr val="FFFFFF"/>
        </a:accent3>
        <a:accent4>
          <a:srgbClr val="000000"/>
        </a:accent4>
        <a:accent5>
          <a:srgbClr val="E6BBAC"/>
        </a:accent5>
        <a:accent6>
          <a:srgbClr val="CD7E45"/>
        </a:accent6>
        <a:hlink>
          <a:srgbClr val="E9A97A"/>
        </a:hlink>
        <a:folHlink>
          <a:srgbClr val="EFC1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pages 2">
        <a:dk1>
          <a:srgbClr val="000000"/>
        </a:dk1>
        <a:lt1>
          <a:srgbClr val="FFFFFF"/>
        </a:lt1>
        <a:dk2>
          <a:srgbClr val="DCDCDC"/>
        </a:dk2>
        <a:lt2>
          <a:srgbClr val="9BD2FF"/>
        </a:lt2>
        <a:accent1>
          <a:srgbClr val="005DAA"/>
        </a:accent1>
        <a:accent2>
          <a:srgbClr val="0082EE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0075D8"/>
        </a:accent6>
        <a:hlink>
          <a:srgbClr val="219BFF"/>
        </a:hlink>
        <a:folHlink>
          <a:srgbClr val="79C2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pages 3">
        <a:dk1>
          <a:srgbClr val="000000"/>
        </a:dk1>
        <a:lt1>
          <a:srgbClr val="FFFFFF"/>
        </a:lt1>
        <a:dk2>
          <a:srgbClr val="DCDCDC"/>
        </a:dk2>
        <a:lt2>
          <a:srgbClr val="B7DEFF"/>
        </a:lt2>
        <a:accent1>
          <a:srgbClr val="005DAA"/>
        </a:accent1>
        <a:accent2>
          <a:srgbClr val="1997FF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1688E7"/>
        </a:accent6>
        <a:hlink>
          <a:srgbClr val="65B9FF"/>
        </a:hlink>
        <a:folHlink>
          <a:srgbClr val="93C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pages 4">
        <a:dk1>
          <a:srgbClr val="000000"/>
        </a:dk1>
        <a:lt1>
          <a:srgbClr val="FFFFFF"/>
        </a:lt1>
        <a:dk2>
          <a:srgbClr val="C9CBCC"/>
        </a:dk2>
        <a:lt2>
          <a:srgbClr val="B7DEFF"/>
        </a:lt2>
        <a:accent1>
          <a:srgbClr val="005DAA"/>
        </a:accent1>
        <a:accent2>
          <a:srgbClr val="1997FF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1688E7"/>
        </a:accent6>
        <a:hlink>
          <a:srgbClr val="65B9FF"/>
        </a:hlink>
        <a:folHlink>
          <a:srgbClr val="93C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pages 5">
        <a:dk1>
          <a:srgbClr val="000000"/>
        </a:dk1>
        <a:lt1>
          <a:srgbClr val="FFFFFF"/>
        </a:lt1>
        <a:dk2>
          <a:srgbClr val="C9CBCC"/>
        </a:dk2>
        <a:lt2>
          <a:srgbClr val="B7DEFF"/>
        </a:lt2>
        <a:accent1>
          <a:srgbClr val="005DAA"/>
        </a:accent1>
        <a:accent2>
          <a:srgbClr val="00A5D9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0095C4"/>
        </a:accent6>
        <a:hlink>
          <a:srgbClr val="00AF9E"/>
        </a:hlink>
        <a:folHlink>
          <a:srgbClr val="93C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pages 6">
        <a:dk1>
          <a:srgbClr val="000000"/>
        </a:dk1>
        <a:lt1>
          <a:srgbClr val="FFFFFF"/>
        </a:lt1>
        <a:dk2>
          <a:srgbClr val="C9CBCC"/>
        </a:dk2>
        <a:lt2>
          <a:srgbClr val="6DB33F"/>
        </a:lt2>
        <a:accent1>
          <a:srgbClr val="005DAA"/>
        </a:accent1>
        <a:accent2>
          <a:srgbClr val="00AF9E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009E8F"/>
        </a:accent6>
        <a:hlink>
          <a:srgbClr val="00A5D9"/>
        </a:hlink>
        <a:folHlink>
          <a:srgbClr val="93C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pages 7">
        <a:dk1>
          <a:srgbClr val="000000"/>
        </a:dk1>
        <a:lt1>
          <a:srgbClr val="FFFFFF"/>
        </a:lt1>
        <a:dk2>
          <a:srgbClr val="C9CBCC"/>
        </a:dk2>
        <a:lt2>
          <a:srgbClr val="93CEFF"/>
        </a:lt2>
        <a:accent1>
          <a:srgbClr val="005DAA"/>
        </a:accent1>
        <a:accent2>
          <a:srgbClr val="00AF9E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009E8F"/>
        </a:accent6>
        <a:hlink>
          <a:srgbClr val="00A5D9"/>
        </a:hlink>
        <a:folHlink>
          <a:srgbClr val="6DB3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1110</TotalTime>
  <Words>166</Words>
  <Application>Microsoft Office PowerPoint</Application>
  <PresentationFormat>On-screen Show (16:10)</PresentationFormat>
  <Paragraphs>25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A “BIT” About Protecting International Investments</vt:lpstr>
      <vt:lpstr>Tulum, Mexico</vt:lpstr>
      <vt:lpstr>Tulum, Mexico</vt:lpstr>
      <vt:lpstr>Local courts</vt:lpstr>
      <vt:lpstr>“BIT” arbitration</vt:lpstr>
      <vt:lpstr>Not just relevant to boutique hotels</vt:lpstr>
      <vt:lpstr>And not just in Latin America</vt:lpstr>
      <vt:lpstr>And not just Hilton</vt:lpstr>
      <vt:lpstr>Take-away</vt:lpstr>
    </vt:vector>
  </TitlesOfParts>
  <Company>White &amp; Case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W&amp;C Users</dc:creator>
  <cp:lastModifiedBy>W&amp;C Users</cp:lastModifiedBy>
  <cp:revision>124</cp:revision>
  <dcterms:created xsi:type="dcterms:W3CDTF">2017-02-28T18:38:25Z</dcterms:created>
  <dcterms:modified xsi:type="dcterms:W3CDTF">2017-04-20T22:30:31Z</dcterms:modified>
</cp:coreProperties>
</file>