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77" r:id="rId3"/>
    <p:sldId id="278" r:id="rId4"/>
    <p:sldId id="260" r:id="rId5"/>
    <p:sldId id="261" r:id="rId6"/>
    <p:sldId id="285" r:id="rId7"/>
    <p:sldId id="287" r:id="rId8"/>
    <p:sldId id="288" r:id="rId9"/>
    <p:sldId id="289" r:id="rId10"/>
    <p:sldId id="290" r:id="rId11"/>
    <p:sldId id="262" r:id="rId12"/>
    <p:sldId id="279" r:id="rId13"/>
    <p:sldId id="280" r:id="rId14"/>
    <p:sldId id="281" r:id="rId15"/>
    <p:sldId id="282" r:id="rId16"/>
    <p:sldId id="283" r:id="rId17"/>
    <p:sldId id="271" r:id="rId18"/>
    <p:sldId id="265"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834B"/>
    <a:srgbClr val="F4F2EA"/>
    <a:srgbClr val="2E2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9F7A2-7CF4-436A-A3BA-26DDE27791F7}" v="6" dt="2025-04-19T22:36:04.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1655" autoAdjust="0"/>
  </p:normalViewPr>
  <p:slideViewPr>
    <p:cSldViewPr snapToGrid="0">
      <p:cViewPr varScale="1">
        <p:scale>
          <a:sx n="54" d="100"/>
          <a:sy n="54" d="100"/>
        </p:scale>
        <p:origin x="936" y="26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bal Hospitality Security Solutions, LLC" userId="459cbc5c64912b25" providerId="LiveId" clId="{5759F7A2-7CF4-436A-A3BA-26DDE27791F7}"/>
    <pc:docChg chg="modSld">
      <pc:chgData name="Global Hospitality Security Solutions, LLC" userId="459cbc5c64912b25" providerId="LiveId" clId="{5759F7A2-7CF4-436A-A3BA-26DDE27791F7}" dt="2025-04-19T22:36:04.392" v="5"/>
      <pc:docMkLst>
        <pc:docMk/>
      </pc:docMkLst>
      <pc:sldChg chg="modAnim">
        <pc:chgData name="Global Hospitality Security Solutions, LLC" userId="459cbc5c64912b25" providerId="LiveId" clId="{5759F7A2-7CF4-436A-A3BA-26DDE27791F7}" dt="2025-04-19T22:36:04.392" v="5"/>
        <pc:sldMkLst>
          <pc:docMk/>
          <pc:sldMk cId="4082634805" sldId="282"/>
        </pc:sldMkLst>
      </pc:sldChg>
    </pc:docChg>
  </pc:docChgLst>
  <pc:docChgLst>
    <pc:chgData name="Global Hospitality Security Solutions, LLC" userId="459cbc5c64912b25" providerId="LiveId" clId="{2CF4C75B-1974-46C7-AA40-6E2775439F0E}"/>
    <pc:docChg chg="undo custSel addSld delSld modSld sldOrd">
      <pc:chgData name="Global Hospitality Security Solutions, LLC" userId="459cbc5c64912b25" providerId="LiveId" clId="{2CF4C75B-1974-46C7-AA40-6E2775439F0E}" dt="2025-04-10T18:11:27.635" v="2880" actId="20577"/>
      <pc:docMkLst>
        <pc:docMk/>
      </pc:docMkLst>
      <pc:sldChg chg="modSp mod">
        <pc:chgData name="Global Hospitality Security Solutions, LLC" userId="459cbc5c64912b25" providerId="LiveId" clId="{2CF4C75B-1974-46C7-AA40-6E2775439F0E}" dt="2025-04-09T21:31:57.645" v="38" actId="1076"/>
        <pc:sldMkLst>
          <pc:docMk/>
          <pc:sldMk cId="2858819582" sldId="256"/>
        </pc:sldMkLst>
        <pc:spChg chg="mod">
          <ac:chgData name="Global Hospitality Security Solutions, LLC" userId="459cbc5c64912b25" providerId="LiveId" clId="{2CF4C75B-1974-46C7-AA40-6E2775439F0E}" dt="2025-04-09T21:30:36.007" v="8" actId="14100"/>
          <ac:spMkLst>
            <pc:docMk/>
            <pc:sldMk cId="2858819582" sldId="256"/>
            <ac:spMk id="12" creationId="{140DEC5F-0468-E2C2-9C55-CADDA1356506}"/>
          </ac:spMkLst>
        </pc:spChg>
        <pc:spChg chg="mod">
          <ac:chgData name="Global Hospitality Security Solutions, LLC" userId="459cbc5c64912b25" providerId="LiveId" clId="{2CF4C75B-1974-46C7-AA40-6E2775439F0E}" dt="2025-04-09T21:31:57.645" v="38" actId="1076"/>
          <ac:spMkLst>
            <pc:docMk/>
            <pc:sldMk cId="2858819582" sldId="256"/>
            <ac:spMk id="13" creationId="{B380C48B-47E5-4DB4-08F9-F30237FE797D}"/>
          </ac:spMkLst>
        </pc:spChg>
      </pc:sldChg>
      <pc:sldChg chg="del">
        <pc:chgData name="Global Hospitality Security Solutions, LLC" userId="459cbc5c64912b25" providerId="LiveId" clId="{2CF4C75B-1974-46C7-AA40-6E2775439F0E}" dt="2025-04-09T21:28:18.985" v="2" actId="47"/>
        <pc:sldMkLst>
          <pc:docMk/>
          <pc:sldMk cId="3944022511" sldId="257"/>
        </pc:sldMkLst>
      </pc:sldChg>
      <pc:sldChg chg="del">
        <pc:chgData name="Global Hospitality Security Solutions, LLC" userId="459cbc5c64912b25" providerId="LiveId" clId="{2CF4C75B-1974-46C7-AA40-6E2775439F0E}" dt="2025-04-09T21:28:21.298" v="3" actId="47"/>
        <pc:sldMkLst>
          <pc:docMk/>
          <pc:sldMk cId="1202236111" sldId="258"/>
        </pc:sldMkLst>
      </pc:sldChg>
      <pc:sldChg chg="del">
        <pc:chgData name="Global Hospitality Security Solutions, LLC" userId="459cbc5c64912b25" providerId="LiveId" clId="{2CF4C75B-1974-46C7-AA40-6E2775439F0E}" dt="2025-04-09T22:19:41.876" v="1699" actId="47"/>
        <pc:sldMkLst>
          <pc:docMk/>
          <pc:sldMk cId="795137835" sldId="259"/>
        </pc:sldMkLst>
      </pc:sldChg>
      <pc:sldChg chg="modSp mod">
        <pc:chgData name="Global Hospitality Security Solutions, LLC" userId="459cbc5c64912b25" providerId="LiveId" clId="{2CF4C75B-1974-46C7-AA40-6E2775439F0E}" dt="2025-04-09T21:46:37.454" v="301" actId="5793"/>
        <pc:sldMkLst>
          <pc:docMk/>
          <pc:sldMk cId="3852402481" sldId="260"/>
        </pc:sldMkLst>
        <pc:spChg chg="mod">
          <ac:chgData name="Global Hospitality Security Solutions, LLC" userId="459cbc5c64912b25" providerId="LiveId" clId="{2CF4C75B-1974-46C7-AA40-6E2775439F0E}" dt="2025-04-09T21:34:59.986" v="92" actId="20577"/>
          <ac:spMkLst>
            <pc:docMk/>
            <pc:sldMk cId="3852402481" sldId="260"/>
            <ac:spMk id="2" creationId="{8FBC0BAC-64DD-0832-2428-127AC70EA3F7}"/>
          </ac:spMkLst>
        </pc:spChg>
        <pc:spChg chg="mod">
          <ac:chgData name="Global Hospitality Security Solutions, LLC" userId="459cbc5c64912b25" providerId="LiveId" clId="{2CF4C75B-1974-46C7-AA40-6E2775439F0E}" dt="2025-04-09T21:46:37.454" v="301" actId="5793"/>
          <ac:spMkLst>
            <pc:docMk/>
            <pc:sldMk cId="3852402481" sldId="260"/>
            <ac:spMk id="3" creationId="{24FB060B-BD31-C1C6-A4CC-C9FFE259A78E}"/>
          </ac:spMkLst>
        </pc:spChg>
      </pc:sldChg>
      <pc:sldChg chg="modSp mod">
        <pc:chgData name="Global Hospitality Security Solutions, LLC" userId="459cbc5c64912b25" providerId="LiveId" clId="{2CF4C75B-1974-46C7-AA40-6E2775439F0E}" dt="2025-04-09T21:46:33.199" v="300" actId="5793"/>
        <pc:sldMkLst>
          <pc:docMk/>
          <pc:sldMk cId="3231149306" sldId="261"/>
        </pc:sldMkLst>
        <pc:spChg chg="mod">
          <ac:chgData name="Global Hospitality Security Solutions, LLC" userId="459cbc5c64912b25" providerId="LiveId" clId="{2CF4C75B-1974-46C7-AA40-6E2775439F0E}" dt="2025-04-09T21:40:41.014" v="96" actId="255"/>
          <ac:spMkLst>
            <pc:docMk/>
            <pc:sldMk cId="3231149306" sldId="261"/>
            <ac:spMk id="2" creationId="{DB11139D-0B8C-43A7-F8F2-E6A046548D42}"/>
          </ac:spMkLst>
        </pc:spChg>
        <pc:spChg chg="mod">
          <ac:chgData name="Global Hospitality Security Solutions, LLC" userId="459cbc5c64912b25" providerId="LiveId" clId="{2CF4C75B-1974-46C7-AA40-6E2775439F0E}" dt="2025-04-09T21:46:33.199" v="300" actId="5793"/>
          <ac:spMkLst>
            <pc:docMk/>
            <pc:sldMk cId="3231149306" sldId="261"/>
            <ac:spMk id="3" creationId="{534FFE75-FEC4-5E78-7FEB-9B2F028A9FEE}"/>
          </ac:spMkLst>
        </pc:spChg>
      </pc:sldChg>
      <pc:sldChg chg="modSp mod">
        <pc:chgData name="Global Hospitality Security Solutions, LLC" userId="459cbc5c64912b25" providerId="LiveId" clId="{2CF4C75B-1974-46C7-AA40-6E2775439F0E}" dt="2025-04-09T21:52:40.275" v="606" actId="207"/>
        <pc:sldMkLst>
          <pc:docMk/>
          <pc:sldMk cId="108125119" sldId="262"/>
        </pc:sldMkLst>
        <pc:spChg chg="mod">
          <ac:chgData name="Global Hospitality Security Solutions, LLC" userId="459cbc5c64912b25" providerId="LiveId" clId="{2CF4C75B-1974-46C7-AA40-6E2775439F0E}" dt="2025-04-09T21:52:40.275" v="606" actId="207"/>
          <ac:spMkLst>
            <pc:docMk/>
            <pc:sldMk cId="108125119" sldId="262"/>
            <ac:spMk id="2" creationId="{38B85BDA-EC42-8FA1-5E32-5F7FB2FB2A5A}"/>
          </ac:spMkLst>
        </pc:spChg>
        <pc:spChg chg="mod">
          <ac:chgData name="Global Hospitality Security Solutions, LLC" userId="459cbc5c64912b25" providerId="LiveId" clId="{2CF4C75B-1974-46C7-AA40-6E2775439F0E}" dt="2025-04-09T21:51:09.982" v="596" actId="113"/>
          <ac:spMkLst>
            <pc:docMk/>
            <pc:sldMk cId="108125119" sldId="262"/>
            <ac:spMk id="3" creationId="{8A31E860-C8BE-7FB7-0757-2385EDEF2C68}"/>
          </ac:spMkLst>
        </pc:spChg>
      </pc:sldChg>
      <pc:sldChg chg="addSp delSp del mod ord">
        <pc:chgData name="Global Hospitality Security Solutions, LLC" userId="459cbc5c64912b25" providerId="LiveId" clId="{2CF4C75B-1974-46C7-AA40-6E2775439F0E}" dt="2025-04-09T22:08:06.086" v="1389" actId="47"/>
        <pc:sldMkLst>
          <pc:docMk/>
          <pc:sldMk cId="794834881" sldId="263"/>
        </pc:sldMkLst>
      </pc:sldChg>
      <pc:sldChg chg="del ord">
        <pc:chgData name="Global Hospitality Security Solutions, LLC" userId="459cbc5c64912b25" providerId="LiveId" clId="{2CF4C75B-1974-46C7-AA40-6E2775439F0E}" dt="2025-04-10T18:10:56.524" v="2874" actId="47"/>
        <pc:sldMkLst>
          <pc:docMk/>
          <pc:sldMk cId="1283953513" sldId="264"/>
        </pc:sldMkLst>
      </pc:sldChg>
      <pc:sldChg chg="modSp mod ord">
        <pc:chgData name="Global Hospitality Security Solutions, LLC" userId="459cbc5c64912b25" providerId="LiveId" clId="{2CF4C75B-1974-46C7-AA40-6E2775439F0E}" dt="2025-04-10T17:45:56.636" v="2033" actId="6549"/>
        <pc:sldMkLst>
          <pc:docMk/>
          <pc:sldMk cId="2968260681" sldId="265"/>
        </pc:sldMkLst>
        <pc:spChg chg="mod">
          <ac:chgData name="Global Hospitality Security Solutions, LLC" userId="459cbc5c64912b25" providerId="LiveId" clId="{2CF4C75B-1974-46C7-AA40-6E2775439F0E}" dt="2025-04-10T17:45:56.636" v="2033" actId="6549"/>
          <ac:spMkLst>
            <pc:docMk/>
            <pc:sldMk cId="2968260681" sldId="265"/>
            <ac:spMk id="3" creationId="{4A6C33E1-6F36-79EB-F432-43881FE171BC}"/>
          </ac:spMkLst>
        </pc:spChg>
      </pc:sldChg>
      <pc:sldChg chg="del">
        <pc:chgData name="Global Hospitality Security Solutions, LLC" userId="459cbc5c64912b25" providerId="LiveId" clId="{2CF4C75B-1974-46C7-AA40-6E2775439F0E}" dt="2025-04-10T18:11:00.627" v="2875" actId="47"/>
        <pc:sldMkLst>
          <pc:docMk/>
          <pc:sldMk cId="2925000869" sldId="266"/>
        </pc:sldMkLst>
      </pc:sldChg>
      <pc:sldChg chg="del">
        <pc:chgData name="Global Hospitality Security Solutions, LLC" userId="459cbc5c64912b25" providerId="LiveId" clId="{2CF4C75B-1974-46C7-AA40-6E2775439F0E}" dt="2025-04-10T18:11:01.997" v="2876" actId="47"/>
        <pc:sldMkLst>
          <pc:docMk/>
          <pc:sldMk cId="145732094" sldId="267"/>
        </pc:sldMkLst>
      </pc:sldChg>
      <pc:sldChg chg="del">
        <pc:chgData name="Global Hospitality Security Solutions, LLC" userId="459cbc5c64912b25" providerId="LiveId" clId="{2CF4C75B-1974-46C7-AA40-6E2775439F0E}" dt="2025-04-10T18:11:05.553" v="2877" actId="47"/>
        <pc:sldMkLst>
          <pc:docMk/>
          <pc:sldMk cId="4138455715" sldId="268"/>
        </pc:sldMkLst>
      </pc:sldChg>
      <pc:sldChg chg="del">
        <pc:chgData name="Global Hospitality Security Solutions, LLC" userId="459cbc5c64912b25" providerId="LiveId" clId="{2CF4C75B-1974-46C7-AA40-6E2775439F0E}" dt="2025-04-10T18:11:07.072" v="2878" actId="47"/>
        <pc:sldMkLst>
          <pc:docMk/>
          <pc:sldMk cId="356991302" sldId="269"/>
        </pc:sldMkLst>
      </pc:sldChg>
      <pc:sldChg chg="modSp del mod">
        <pc:chgData name="Global Hospitality Security Solutions, LLC" userId="459cbc5c64912b25" providerId="LiveId" clId="{2CF4C75B-1974-46C7-AA40-6E2775439F0E}" dt="2025-04-10T18:11:09.453" v="2879" actId="47"/>
        <pc:sldMkLst>
          <pc:docMk/>
          <pc:sldMk cId="2325119131" sldId="270"/>
        </pc:sldMkLst>
      </pc:sldChg>
      <pc:sldChg chg="modSp mod">
        <pc:chgData name="Global Hospitality Security Solutions, LLC" userId="459cbc5c64912b25" providerId="LiveId" clId="{2CF4C75B-1974-46C7-AA40-6E2775439F0E}" dt="2025-04-10T18:11:27.635" v="2880" actId="20577"/>
        <pc:sldMkLst>
          <pc:docMk/>
          <pc:sldMk cId="1137167874" sldId="271"/>
        </pc:sldMkLst>
        <pc:spChg chg="mod">
          <ac:chgData name="Global Hospitality Security Solutions, LLC" userId="459cbc5c64912b25" providerId="LiveId" clId="{2CF4C75B-1974-46C7-AA40-6E2775439F0E}" dt="2025-04-10T17:47:44.289" v="2058" actId="20577"/>
          <ac:spMkLst>
            <pc:docMk/>
            <pc:sldMk cId="1137167874" sldId="271"/>
            <ac:spMk id="2" creationId="{D68BF87D-831B-58F3-5E97-37309EE8941D}"/>
          </ac:spMkLst>
        </pc:spChg>
        <pc:spChg chg="mod">
          <ac:chgData name="Global Hospitality Security Solutions, LLC" userId="459cbc5c64912b25" providerId="LiveId" clId="{2CF4C75B-1974-46C7-AA40-6E2775439F0E}" dt="2025-04-10T18:00:03.189" v="2613" actId="20577"/>
          <ac:spMkLst>
            <pc:docMk/>
            <pc:sldMk cId="1137167874" sldId="271"/>
            <ac:spMk id="4" creationId="{DD28FB68-7D2F-1590-2B91-2F4417765B19}"/>
          </ac:spMkLst>
        </pc:spChg>
        <pc:spChg chg="mod">
          <ac:chgData name="Global Hospitality Security Solutions, LLC" userId="459cbc5c64912b25" providerId="LiveId" clId="{2CF4C75B-1974-46C7-AA40-6E2775439F0E}" dt="2025-04-10T18:11:27.635" v="2880" actId="20577"/>
          <ac:spMkLst>
            <pc:docMk/>
            <pc:sldMk cId="1137167874" sldId="271"/>
            <ac:spMk id="5" creationId="{944C6942-2865-8064-DEA9-6BCFF18F613C}"/>
          </ac:spMkLst>
        </pc:spChg>
        <pc:spChg chg="mod">
          <ac:chgData name="Global Hospitality Security Solutions, LLC" userId="459cbc5c64912b25" providerId="LiveId" clId="{2CF4C75B-1974-46C7-AA40-6E2775439F0E}" dt="2025-04-10T17:54:34.481" v="2604" actId="255"/>
          <ac:spMkLst>
            <pc:docMk/>
            <pc:sldMk cId="1137167874" sldId="271"/>
            <ac:spMk id="6" creationId="{72F268C2-4B31-F015-5FDE-15696D669F2B}"/>
          </ac:spMkLst>
        </pc:spChg>
        <pc:spChg chg="mod">
          <ac:chgData name="Global Hospitality Security Solutions, LLC" userId="459cbc5c64912b25" providerId="LiveId" clId="{2CF4C75B-1974-46C7-AA40-6E2775439F0E}" dt="2025-04-10T17:54:40.564" v="2605" actId="255"/>
          <ac:spMkLst>
            <pc:docMk/>
            <pc:sldMk cId="1137167874" sldId="271"/>
            <ac:spMk id="7" creationId="{65FDEA03-EC41-28A1-1CD6-388134DD7317}"/>
          </ac:spMkLst>
        </pc:spChg>
      </pc:sldChg>
      <pc:sldChg chg="del">
        <pc:chgData name="Global Hospitality Security Solutions, LLC" userId="459cbc5c64912b25" providerId="LiveId" clId="{2CF4C75B-1974-46C7-AA40-6E2775439F0E}" dt="2025-04-10T17:54:54.945" v="2606" actId="47"/>
        <pc:sldMkLst>
          <pc:docMk/>
          <pc:sldMk cId="3420724917" sldId="272"/>
        </pc:sldMkLst>
      </pc:sldChg>
      <pc:sldChg chg="del">
        <pc:chgData name="Global Hospitality Security Solutions, LLC" userId="459cbc5c64912b25" providerId="LiveId" clId="{2CF4C75B-1974-46C7-AA40-6E2775439F0E}" dt="2025-04-10T17:47:19.416" v="2037" actId="47"/>
        <pc:sldMkLst>
          <pc:docMk/>
          <pc:sldMk cId="1282566484" sldId="273"/>
        </pc:sldMkLst>
      </pc:sldChg>
      <pc:sldChg chg="del">
        <pc:chgData name="Global Hospitality Security Solutions, LLC" userId="459cbc5c64912b25" providerId="LiveId" clId="{2CF4C75B-1974-46C7-AA40-6E2775439F0E}" dt="2025-04-10T17:47:11.980" v="2036" actId="47"/>
        <pc:sldMkLst>
          <pc:docMk/>
          <pc:sldMk cId="3263114564" sldId="274"/>
        </pc:sldMkLst>
      </pc:sldChg>
      <pc:sldChg chg="del">
        <pc:chgData name="Global Hospitality Security Solutions, LLC" userId="459cbc5c64912b25" providerId="LiveId" clId="{2CF4C75B-1974-46C7-AA40-6E2775439F0E}" dt="2025-04-10T17:47:09.153" v="2035" actId="47"/>
        <pc:sldMkLst>
          <pc:docMk/>
          <pc:sldMk cId="1109964678" sldId="275"/>
        </pc:sldMkLst>
      </pc:sldChg>
      <pc:sldChg chg="del">
        <pc:chgData name="Global Hospitality Security Solutions, LLC" userId="459cbc5c64912b25" providerId="LiveId" clId="{2CF4C75B-1974-46C7-AA40-6E2775439F0E}" dt="2025-04-10T17:47:05.159" v="2034" actId="47"/>
        <pc:sldMkLst>
          <pc:docMk/>
          <pc:sldMk cId="1175598583" sldId="276"/>
        </pc:sldMkLst>
      </pc:sldChg>
      <pc:sldChg chg="add">
        <pc:chgData name="Global Hospitality Security Solutions, LLC" userId="459cbc5c64912b25" providerId="LiveId" clId="{2CF4C75B-1974-46C7-AA40-6E2775439F0E}" dt="2025-04-09T21:28:00.042" v="0"/>
        <pc:sldMkLst>
          <pc:docMk/>
          <pc:sldMk cId="4054487593" sldId="277"/>
        </pc:sldMkLst>
      </pc:sldChg>
      <pc:sldChg chg="modSp add mod">
        <pc:chgData name="Global Hospitality Security Solutions, LLC" userId="459cbc5c64912b25" providerId="LiveId" clId="{2CF4C75B-1974-46C7-AA40-6E2775439F0E}" dt="2025-04-10T17:57:44.283" v="2612" actId="255"/>
        <pc:sldMkLst>
          <pc:docMk/>
          <pc:sldMk cId="3331804485" sldId="278"/>
        </pc:sldMkLst>
        <pc:spChg chg="mod">
          <ac:chgData name="Global Hospitality Security Solutions, LLC" userId="459cbc5c64912b25" providerId="LiveId" clId="{2CF4C75B-1974-46C7-AA40-6E2775439F0E}" dt="2025-04-10T17:57:39.200" v="2611" actId="255"/>
          <ac:spMkLst>
            <pc:docMk/>
            <pc:sldMk cId="3331804485" sldId="278"/>
            <ac:spMk id="6" creationId="{B3779409-75D1-9EF8-3B67-737A033FCFA8}"/>
          </ac:spMkLst>
        </pc:spChg>
        <pc:spChg chg="mod">
          <ac:chgData name="Global Hospitality Security Solutions, LLC" userId="459cbc5c64912b25" providerId="LiveId" clId="{2CF4C75B-1974-46C7-AA40-6E2775439F0E}" dt="2025-04-10T17:57:44.283" v="2612" actId="255"/>
          <ac:spMkLst>
            <pc:docMk/>
            <pc:sldMk cId="3331804485" sldId="278"/>
            <ac:spMk id="7" creationId="{64001A72-DF3D-D777-15AF-27FEEA30AA57}"/>
          </ac:spMkLst>
        </pc:spChg>
      </pc:sldChg>
      <pc:sldChg chg="modSp new mod">
        <pc:chgData name="Global Hospitality Security Solutions, LLC" userId="459cbc5c64912b25" providerId="LiveId" clId="{2CF4C75B-1974-46C7-AA40-6E2775439F0E}" dt="2025-04-09T22:07:26.543" v="1388" actId="5793"/>
        <pc:sldMkLst>
          <pc:docMk/>
          <pc:sldMk cId="1164103711" sldId="279"/>
        </pc:sldMkLst>
        <pc:spChg chg="mod">
          <ac:chgData name="Global Hospitality Security Solutions, LLC" userId="459cbc5c64912b25" providerId="LiveId" clId="{2CF4C75B-1974-46C7-AA40-6E2775439F0E}" dt="2025-04-09T21:52:46.453" v="607" actId="207"/>
          <ac:spMkLst>
            <pc:docMk/>
            <pc:sldMk cId="1164103711" sldId="279"/>
            <ac:spMk id="2" creationId="{5E583272-D938-1B16-82E4-F811497535F2}"/>
          </ac:spMkLst>
        </pc:spChg>
        <pc:spChg chg="mod">
          <ac:chgData name="Global Hospitality Security Solutions, LLC" userId="459cbc5c64912b25" providerId="LiveId" clId="{2CF4C75B-1974-46C7-AA40-6E2775439F0E}" dt="2025-04-09T22:07:26.543" v="1388" actId="5793"/>
          <ac:spMkLst>
            <pc:docMk/>
            <pc:sldMk cId="1164103711" sldId="279"/>
            <ac:spMk id="3" creationId="{07D6AB80-7602-9614-52A2-D5FC604621DE}"/>
          </ac:spMkLst>
        </pc:spChg>
      </pc:sldChg>
      <pc:sldChg chg="modSp new mod">
        <pc:chgData name="Global Hospitality Security Solutions, LLC" userId="459cbc5c64912b25" providerId="LiveId" clId="{2CF4C75B-1974-46C7-AA40-6E2775439F0E}" dt="2025-04-09T22:00:21.407" v="995" actId="20577"/>
        <pc:sldMkLst>
          <pc:docMk/>
          <pc:sldMk cId="3057067247" sldId="280"/>
        </pc:sldMkLst>
        <pc:spChg chg="mod">
          <ac:chgData name="Global Hospitality Security Solutions, LLC" userId="459cbc5c64912b25" providerId="LiveId" clId="{2CF4C75B-1974-46C7-AA40-6E2775439F0E}" dt="2025-04-09T21:56:56.922" v="820" actId="207"/>
          <ac:spMkLst>
            <pc:docMk/>
            <pc:sldMk cId="3057067247" sldId="280"/>
            <ac:spMk id="2" creationId="{39FD5C00-D646-5D67-6359-2066BD72A1AF}"/>
          </ac:spMkLst>
        </pc:spChg>
        <pc:spChg chg="mod">
          <ac:chgData name="Global Hospitality Security Solutions, LLC" userId="459cbc5c64912b25" providerId="LiveId" clId="{2CF4C75B-1974-46C7-AA40-6E2775439F0E}" dt="2025-04-09T22:00:21.407" v="995" actId="20577"/>
          <ac:spMkLst>
            <pc:docMk/>
            <pc:sldMk cId="3057067247" sldId="280"/>
            <ac:spMk id="3" creationId="{DFB53ECF-296F-7D99-BC40-91279045DB92}"/>
          </ac:spMkLst>
        </pc:spChg>
      </pc:sldChg>
      <pc:sldChg chg="modSp new mod">
        <pc:chgData name="Global Hospitality Security Solutions, LLC" userId="459cbc5c64912b25" providerId="LiveId" clId="{2CF4C75B-1974-46C7-AA40-6E2775439F0E}" dt="2025-04-09T22:03:03.271" v="1129" actId="20577"/>
        <pc:sldMkLst>
          <pc:docMk/>
          <pc:sldMk cId="3376157622" sldId="281"/>
        </pc:sldMkLst>
        <pc:spChg chg="mod">
          <ac:chgData name="Global Hospitality Security Solutions, LLC" userId="459cbc5c64912b25" providerId="LiveId" clId="{2CF4C75B-1974-46C7-AA40-6E2775439F0E}" dt="2025-04-09T22:01:37.207" v="998" actId="122"/>
          <ac:spMkLst>
            <pc:docMk/>
            <pc:sldMk cId="3376157622" sldId="281"/>
            <ac:spMk id="2" creationId="{94B673AC-580A-279A-0B76-09CF4196D3A9}"/>
          </ac:spMkLst>
        </pc:spChg>
        <pc:spChg chg="mod">
          <ac:chgData name="Global Hospitality Security Solutions, LLC" userId="459cbc5c64912b25" providerId="LiveId" clId="{2CF4C75B-1974-46C7-AA40-6E2775439F0E}" dt="2025-04-09T22:03:03.271" v="1129" actId="20577"/>
          <ac:spMkLst>
            <pc:docMk/>
            <pc:sldMk cId="3376157622" sldId="281"/>
            <ac:spMk id="3" creationId="{873AE884-67A3-CF82-D20A-69B3B26999B6}"/>
          </ac:spMkLst>
        </pc:spChg>
      </pc:sldChg>
      <pc:sldChg chg="modSp new mod">
        <pc:chgData name="Global Hospitality Security Solutions, LLC" userId="459cbc5c64912b25" providerId="LiveId" clId="{2CF4C75B-1974-46C7-AA40-6E2775439F0E}" dt="2025-04-10T17:43:08.561" v="1998" actId="207"/>
        <pc:sldMkLst>
          <pc:docMk/>
          <pc:sldMk cId="4082634805" sldId="282"/>
        </pc:sldMkLst>
        <pc:spChg chg="mod">
          <ac:chgData name="Global Hospitality Security Solutions, LLC" userId="459cbc5c64912b25" providerId="LiveId" clId="{2CF4C75B-1974-46C7-AA40-6E2775439F0E}" dt="2025-04-09T22:03:30.230" v="1132" actId="122"/>
          <ac:spMkLst>
            <pc:docMk/>
            <pc:sldMk cId="4082634805" sldId="282"/>
            <ac:spMk id="2" creationId="{AC5DE838-CE12-7A6C-CE7F-6DF59A41CD32}"/>
          </ac:spMkLst>
        </pc:spChg>
        <pc:spChg chg="mod">
          <ac:chgData name="Global Hospitality Security Solutions, LLC" userId="459cbc5c64912b25" providerId="LiveId" clId="{2CF4C75B-1974-46C7-AA40-6E2775439F0E}" dt="2025-04-10T17:43:08.561" v="1998" actId="207"/>
          <ac:spMkLst>
            <pc:docMk/>
            <pc:sldMk cId="4082634805" sldId="282"/>
            <ac:spMk id="3" creationId="{613AFD44-2643-40C3-A0EE-26F55C67D215}"/>
          </ac:spMkLst>
        </pc:spChg>
      </pc:sldChg>
      <pc:sldChg chg="modSp add mod">
        <pc:chgData name="Global Hospitality Security Solutions, LLC" userId="459cbc5c64912b25" providerId="LiveId" clId="{2CF4C75B-1974-46C7-AA40-6E2775439F0E}" dt="2025-04-09T22:11:31.146" v="1484" actId="20577"/>
        <pc:sldMkLst>
          <pc:docMk/>
          <pc:sldMk cId="393358103" sldId="283"/>
        </pc:sldMkLst>
        <pc:spChg chg="mod">
          <ac:chgData name="Global Hospitality Security Solutions, LLC" userId="459cbc5c64912b25" providerId="LiveId" clId="{2CF4C75B-1974-46C7-AA40-6E2775439F0E}" dt="2025-04-09T22:11:31.146" v="1484" actId="20577"/>
          <ac:spMkLst>
            <pc:docMk/>
            <pc:sldMk cId="393358103" sldId="283"/>
            <ac:spMk id="3" creationId="{B5EE34ED-D5A7-C763-33D0-B4D394E087F6}"/>
          </ac:spMkLst>
        </pc:spChg>
      </pc:sldChg>
      <pc:sldChg chg="modSp add mod">
        <pc:chgData name="Global Hospitality Security Solutions, LLC" userId="459cbc5c64912b25" providerId="LiveId" clId="{2CF4C75B-1974-46C7-AA40-6E2775439F0E}" dt="2025-04-09T22:20:57.866" v="1705" actId="113"/>
        <pc:sldMkLst>
          <pc:docMk/>
          <pc:sldMk cId="4052096766" sldId="284"/>
        </pc:sldMkLst>
        <pc:spChg chg="mod">
          <ac:chgData name="Global Hospitality Security Solutions, LLC" userId="459cbc5c64912b25" providerId="LiveId" clId="{2CF4C75B-1974-46C7-AA40-6E2775439F0E}" dt="2025-04-09T22:20:57.866" v="1705" actId="113"/>
          <ac:spMkLst>
            <pc:docMk/>
            <pc:sldMk cId="4052096766" sldId="284"/>
            <ac:spMk id="4" creationId="{D2D43779-AFC1-A90E-B9B9-FF7DEDCA0FC3}"/>
          </ac:spMkLst>
        </pc:spChg>
      </pc:sldChg>
      <pc:sldChg chg="addSp modSp new mod ord">
        <pc:chgData name="Global Hospitality Security Solutions, LLC" userId="459cbc5c64912b25" providerId="LiveId" clId="{2CF4C75B-1974-46C7-AA40-6E2775439F0E}" dt="2025-04-10T17:28:29.338" v="1749" actId="20577"/>
        <pc:sldMkLst>
          <pc:docMk/>
          <pc:sldMk cId="2137600252" sldId="285"/>
        </pc:sldMkLst>
        <pc:spChg chg="add mod">
          <ac:chgData name="Global Hospitality Security Solutions, LLC" userId="459cbc5c64912b25" providerId="LiveId" clId="{2CF4C75B-1974-46C7-AA40-6E2775439F0E}" dt="2025-04-10T17:28:29.338" v="1749" actId="20577"/>
          <ac:spMkLst>
            <pc:docMk/>
            <pc:sldMk cId="2137600252" sldId="285"/>
            <ac:spMk id="3" creationId="{0B3ED0AF-A48E-E58E-CF46-8B9BF8ABC2F5}"/>
          </ac:spMkLst>
        </pc:spChg>
      </pc:sldChg>
      <pc:sldChg chg="modSp new del mod ord">
        <pc:chgData name="Global Hospitality Security Solutions, LLC" userId="459cbc5c64912b25" providerId="LiveId" clId="{2CF4C75B-1974-46C7-AA40-6E2775439F0E}" dt="2025-04-10T17:36:14.683" v="1778" actId="47"/>
        <pc:sldMkLst>
          <pc:docMk/>
          <pc:sldMk cId="3205386498" sldId="286"/>
        </pc:sldMkLst>
      </pc:sldChg>
      <pc:sldChg chg="modSp new mod">
        <pc:chgData name="Global Hospitality Security Solutions, LLC" userId="459cbc5c64912b25" providerId="LiveId" clId="{2CF4C75B-1974-46C7-AA40-6E2775439F0E}" dt="2025-04-10T17:38:14.334" v="1812" actId="122"/>
        <pc:sldMkLst>
          <pc:docMk/>
          <pc:sldMk cId="1493863975" sldId="287"/>
        </pc:sldMkLst>
        <pc:spChg chg="mod">
          <ac:chgData name="Global Hospitality Security Solutions, LLC" userId="459cbc5c64912b25" providerId="LiveId" clId="{2CF4C75B-1974-46C7-AA40-6E2775439F0E}" dt="2025-04-10T17:38:14.334" v="1812" actId="122"/>
          <ac:spMkLst>
            <pc:docMk/>
            <pc:sldMk cId="1493863975" sldId="287"/>
            <ac:spMk id="3" creationId="{1167DDD7-21EC-A42A-04D5-2C012FF1DA8E}"/>
          </ac:spMkLst>
        </pc:spChg>
      </pc:sldChg>
      <pc:sldChg chg="modSp new mod">
        <pc:chgData name="Global Hospitality Security Solutions, LLC" userId="459cbc5c64912b25" providerId="LiveId" clId="{2CF4C75B-1974-46C7-AA40-6E2775439F0E}" dt="2025-04-10T17:41:07.530" v="1931" actId="255"/>
        <pc:sldMkLst>
          <pc:docMk/>
          <pc:sldMk cId="1341465494" sldId="288"/>
        </pc:sldMkLst>
        <pc:spChg chg="mod">
          <ac:chgData name="Global Hospitality Security Solutions, LLC" userId="459cbc5c64912b25" providerId="LiveId" clId="{2CF4C75B-1974-46C7-AA40-6E2775439F0E}" dt="2025-04-10T17:41:07.530" v="1931" actId="255"/>
          <ac:spMkLst>
            <pc:docMk/>
            <pc:sldMk cId="1341465494" sldId="288"/>
            <ac:spMk id="3" creationId="{FD886638-201F-3EE8-670E-5A28EA220B61}"/>
          </ac:spMkLst>
        </pc:spChg>
      </pc:sldChg>
      <pc:sldChg chg="addSp modSp new mod">
        <pc:chgData name="Global Hospitality Security Solutions, LLC" userId="459cbc5c64912b25" providerId="LiveId" clId="{2CF4C75B-1974-46C7-AA40-6E2775439F0E}" dt="2025-04-10T17:42:08.097" v="1996" actId="20577"/>
        <pc:sldMkLst>
          <pc:docMk/>
          <pc:sldMk cId="659706991" sldId="289"/>
        </pc:sldMkLst>
        <pc:spChg chg="add mod">
          <ac:chgData name="Global Hospitality Security Solutions, LLC" userId="459cbc5c64912b25" providerId="LiveId" clId="{2CF4C75B-1974-46C7-AA40-6E2775439F0E}" dt="2025-04-10T17:42:08.097" v="1996" actId="20577"/>
          <ac:spMkLst>
            <pc:docMk/>
            <pc:sldMk cId="659706991" sldId="289"/>
            <ac:spMk id="3" creationId="{A7878580-6FDA-5597-66A5-09031BA7E4A9}"/>
          </ac:spMkLst>
        </pc:spChg>
      </pc:sldChg>
      <pc:sldChg chg="modSp add mod">
        <pc:chgData name="Global Hospitality Security Solutions, LLC" userId="459cbc5c64912b25" providerId="LiveId" clId="{2CF4C75B-1974-46C7-AA40-6E2775439F0E}" dt="2025-04-10T18:10:14.123" v="2873" actId="14100"/>
        <pc:sldMkLst>
          <pc:docMk/>
          <pc:sldMk cId="1215329878" sldId="290"/>
        </pc:sldMkLst>
        <pc:spChg chg="mod">
          <ac:chgData name="Global Hospitality Security Solutions, LLC" userId="459cbc5c64912b25" providerId="LiveId" clId="{2CF4C75B-1974-46C7-AA40-6E2775439F0E}" dt="2025-04-10T18:05:07.587" v="2623" actId="20577"/>
          <ac:spMkLst>
            <pc:docMk/>
            <pc:sldMk cId="1215329878" sldId="290"/>
            <ac:spMk id="2" creationId="{AEC81DB6-0118-5C2D-23AD-0FD3A4F5FB20}"/>
          </ac:spMkLst>
        </pc:spChg>
        <pc:spChg chg="mod">
          <ac:chgData name="Global Hospitality Security Solutions, LLC" userId="459cbc5c64912b25" providerId="LiveId" clId="{2CF4C75B-1974-46C7-AA40-6E2775439F0E}" dt="2025-04-10T18:10:14.123" v="2873" actId="14100"/>
          <ac:spMkLst>
            <pc:docMk/>
            <pc:sldMk cId="1215329878" sldId="290"/>
            <ac:spMk id="3" creationId="{C4F4B3A1-4638-DF22-5564-14D3F53BC63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0CDC6-1352-8CD2-7A73-AA91F8F2EA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3701FB-426E-1043-C984-8A158E6CB9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7C68E6-86EA-40F4-B4C5-2D26DFFA4936}" type="datetimeFigureOut">
              <a:rPr lang="en-US" smtClean="0"/>
              <a:t>4/19/2025</a:t>
            </a:fld>
            <a:endParaRPr lang="en-US"/>
          </a:p>
        </p:txBody>
      </p:sp>
      <p:sp>
        <p:nvSpPr>
          <p:cNvPr id="4" name="Footer Placeholder 3">
            <a:extLst>
              <a:ext uri="{FF2B5EF4-FFF2-40B4-BE49-F238E27FC236}">
                <a16:creationId xmlns:a16="http://schemas.microsoft.com/office/drawing/2014/main" id="{C9DE7DD0-31CC-9599-9EC5-801AAE8030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262EB7-8EB7-2398-5DF8-ADDFF91A3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7D90C5-D2F2-466D-ABAD-793138E9EB23}" type="slidenum">
              <a:rPr lang="en-US" smtClean="0"/>
              <a:t>‹#›</a:t>
            </a:fld>
            <a:endParaRPr lang="en-US"/>
          </a:p>
        </p:txBody>
      </p:sp>
    </p:spTree>
    <p:extLst>
      <p:ext uri="{BB962C8B-B14F-4D97-AF65-F5344CB8AC3E}">
        <p14:creationId xmlns:p14="http://schemas.microsoft.com/office/powerpoint/2010/main" val="3436329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8939E-C2C4-4597-A184-EAD9DCFFBDB3}"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B407D-1C4F-47A7-99B8-86D3206E38D2}" type="slidenum">
              <a:rPr lang="en-US" smtClean="0"/>
              <a:t>‹#›</a:t>
            </a:fld>
            <a:endParaRPr lang="en-US"/>
          </a:p>
        </p:txBody>
      </p:sp>
    </p:spTree>
    <p:extLst>
      <p:ext uri="{BB962C8B-B14F-4D97-AF65-F5344CB8AC3E}">
        <p14:creationId xmlns:p14="http://schemas.microsoft.com/office/powerpoint/2010/main" val="2841144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9B407D-1C4F-47A7-99B8-86D3206E38D2}" type="slidenum">
              <a:rPr lang="en-US" smtClean="0"/>
              <a:t>1</a:t>
            </a:fld>
            <a:endParaRPr lang="en-US"/>
          </a:p>
        </p:txBody>
      </p:sp>
    </p:spTree>
    <p:extLst>
      <p:ext uri="{BB962C8B-B14F-4D97-AF65-F5344CB8AC3E}">
        <p14:creationId xmlns:p14="http://schemas.microsoft.com/office/powerpoint/2010/main" val="4204013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9C19-1A9B-39C1-AFC4-D94E14D1B964}"/>
              </a:ext>
            </a:extLst>
          </p:cNvPr>
          <p:cNvSpPr>
            <a:spLocks noGrp="1"/>
          </p:cNvSpPr>
          <p:nvPr>
            <p:ph type="ctrTitle"/>
          </p:nvPr>
        </p:nvSpPr>
        <p:spPr>
          <a:xfrm>
            <a:off x="1524000" y="2834786"/>
            <a:ext cx="9144000" cy="2387600"/>
          </a:xfrm>
        </p:spPr>
        <p:txBody>
          <a:bodyPr anchor="b"/>
          <a:lstStyle>
            <a:lvl1pPr algn="ctr">
              <a:defRPr sz="6000">
                <a:solidFill>
                  <a:srgbClr val="F4F2EA"/>
                </a:solidFill>
              </a:defRPr>
            </a:lvl1pPr>
          </a:lstStyle>
          <a:p>
            <a:r>
              <a:rPr lang="en-US" dirty="0"/>
              <a:t>Click to edit Master title style</a:t>
            </a:r>
          </a:p>
        </p:txBody>
      </p:sp>
      <p:sp>
        <p:nvSpPr>
          <p:cNvPr id="3" name="Subtitle 2">
            <a:extLst>
              <a:ext uri="{FF2B5EF4-FFF2-40B4-BE49-F238E27FC236}">
                <a16:creationId xmlns:a16="http://schemas.microsoft.com/office/drawing/2014/main" id="{8CB66CA3-3366-0906-3BA8-B6FEE509879F}"/>
              </a:ext>
            </a:extLst>
          </p:cNvPr>
          <p:cNvSpPr>
            <a:spLocks noGrp="1"/>
          </p:cNvSpPr>
          <p:nvPr>
            <p:ph type="subTitle" idx="1"/>
          </p:nvPr>
        </p:nvSpPr>
        <p:spPr>
          <a:xfrm>
            <a:off x="1524000" y="5403272"/>
            <a:ext cx="9144000" cy="694113"/>
          </a:xfrm>
        </p:spPr>
        <p:txBody>
          <a:bodyPr/>
          <a:lstStyle>
            <a:lvl1pPr marL="0" indent="0" algn="ctr">
              <a:buNone/>
              <a:defRPr sz="2400" i="1">
                <a:solidFill>
                  <a:srgbClr val="F4F2EA"/>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0315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2,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516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3,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a:extLst>
              <a:ext uri="{FF2B5EF4-FFF2-40B4-BE49-F238E27FC236}">
                <a16:creationId xmlns:a16="http://schemas.microsoft.com/office/drawing/2014/main" id="{6809CCEA-B5A5-6BFD-730D-E5DC97B737A8}"/>
              </a:ext>
            </a:extLst>
          </p:cNvPr>
          <p:cNvSpPr>
            <a:spLocks noGrp="1"/>
          </p:cNvSpPr>
          <p:nvPr>
            <p:ph type="body" idx="10"/>
          </p:nvPr>
        </p:nvSpPr>
        <p:spPr>
          <a:xfrm>
            <a:off x="838200" y="2471574"/>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5" name="Content Placeholder 2">
            <a:extLst>
              <a:ext uri="{FF2B5EF4-FFF2-40B4-BE49-F238E27FC236}">
                <a16:creationId xmlns:a16="http://schemas.microsoft.com/office/drawing/2014/main" id="{F721A1F2-4933-924C-1B6F-C6735DDA5C51}"/>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BEC8A1F1-9559-A16B-988A-CF442A9B2554}"/>
              </a:ext>
            </a:extLst>
          </p:cNvPr>
          <p:cNvSpPr>
            <a:spLocks noGrp="1"/>
          </p:cNvSpPr>
          <p:nvPr>
            <p:ph type="body" idx="12"/>
          </p:nvPr>
        </p:nvSpPr>
        <p:spPr>
          <a:xfrm>
            <a:off x="838200" y="4566821"/>
            <a:ext cx="10515600" cy="500226"/>
          </a:xfrm>
        </p:spPr>
        <p:txBody>
          <a:bodyPr anchor="b"/>
          <a:lstStyle>
            <a:lvl1pPr marL="0" indent="0">
              <a:buNone/>
              <a:defRPr sz="24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8117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3,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039527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3,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nchor="b"/>
          <a:lstStyle>
            <a:lvl1pPr>
              <a:defRPr>
                <a:solidFill>
                  <a:srgbClr val="F4F2EA"/>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89ABAB43-99CF-DDC7-1851-DD7A64E8065B}"/>
              </a:ext>
            </a:extLst>
          </p:cNvPr>
          <p:cNvSpPr>
            <a:spLocks noGrp="1"/>
          </p:cNvSpPr>
          <p:nvPr>
            <p:ph idx="1"/>
          </p:nvPr>
        </p:nvSpPr>
        <p:spPr>
          <a:xfrm>
            <a:off x="838200" y="2994694"/>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2E5BB0C9-9766-9940-2CD9-773B348568E6}"/>
              </a:ext>
            </a:extLst>
          </p:cNvPr>
          <p:cNvSpPr>
            <a:spLocks noGrp="1"/>
          </p:cNvSpPr>
          <p:nvPr>
            <p:ph type="body" idx="10"/>
          </p:nvPr>
        </p:nvSpPr>
        <p:spPr>
          <a:xfrm>
            <a:off x="838200" y="2471574"/>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7" name="Content Placeholder 2">
            <a:extLst>
              <a:ext uri="{FF2B5EF4-FFF2-40B4-BE49-F238E27FC236}">
                <a16:creationId xmlns:a16="http://schemas.microsoft.com/office/drawing/2014/main" id="{0508E5F6-FBDB-B9F1-DC6B-59B2CE6298CC}"/>
              </a:ext>
            </a:extLst>
          </p:cNvPr>
          <p:cNvSpPr>
            <a:spLocks noGrp="1"/>
          </p:cNvSpPr>
          <p:nvPr>
            <p:ph idx="11"/>
          </p:nvPr>
        </p:nvSpPr>
        <p:spPr>
          <a:xfrm>
            <a:off x="838200" y="5089941"/>
            <a:ext cx="10515600" cy="1529180"/>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68C53119-EAF3-FBE1-6552-2CE72D3A89F1}"/>
              </a:ext>
            </a:extLst>
          </p:cNvPr>
          <p:cNvSpPr>
            <a:spLocks noGrp="1"/>
          </p:cNvSpPr>
          <p:nvPr>
            <p:ph type="body" idx="12"/>
          </p:nvPr>
        </p:nvSpPr>
        <p:spPr>
          <a:xfrm>
            <a:off x="838200" y="4566821"/>
            <a:ext cx="10515600" cy="500226"/>
          </a:xfrm>
        </p:spPr>
        <p:txBody>
          <a:bodyPr anchor="b"/>
          <a:lstStyle>
            <a:lvl1pPr marL="0" indent="0">
              <a:buNone/>
              <a:defRPr sz="2400" b="1">
                <a:solidFill>
                  <a:srgbClr val="AA83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020034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 with Imagem,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592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 with Imagem,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977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 with Imagem,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841F-7C7E-33E1-3508-72B39B9937A5}"/>
              </a:ext>
            </a:extLst>
          </p:cNvPr>
          <p:cNvSpPr>
            <a:spLocks noGrp="1"/>
          </p:cNvSpPr>
          <p:nvPr>
            <p:ph type="title"/>
          </p:nvPr>
        </p:nvSpPr>
        <p:spPr>
          <a:xfrm>
            <a:off x="839788" y="453606"/>
            <a:ext cx="4670675" cy="1070811"/>
          </a:xfrm>
        </p:spPr>
        <p:txBody>
          <a:bodyPr anchor="b"/>
          <a:lstStyle>
            <a:lvl1pPr>
              <a:defRPr sz="3200">
                <a:solidFill>
                  <a:srgbClr val="F4F2EA"/>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ABB9CE2-C1E2-6E8C-C3BB-0A26FC855DC6}"/>
              </a:ext>
            </a:extLst>
          </p:cNvPr>
          <p:cNvSpPr>
            <a:spLocks noGrp="1"/>
          </p:cNvSpPr>
          <p:nvPr>
            <p:ph type="pic" idx="1"/>
          </p:nvPr>
        </p:nvSpPr>
        <p:spPr>
          <a:xfrm>
            <a:off x="6352674" y="0"/>
            <a:ext cx="583932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D80E13-99ED-9816-93DD-61169F3D65A3}"/>
              </a:ext>
            </a:extLst>
          </p:cNvPr>
          <p:cNvSpPr>
            <a:spLocks noGrp="1"/>
          </p:cNvSpPr>
          <p:nvPr>
            <p:ph type="body" sz="half" idx="2"/>
          </p:nvPr>
        </p:nvSpPr>
        <p:spPr>
          <a:xfrm>
            <a:off x="839788" y="19130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3">
            <a:extLst>
              <a:ext uri="{FF2B5EF4-FFF2-40B4-BE49-F238E27FC236}">
                <a16:creationId xmlns:a16="http://schemas.microsoft.com/office/drawing/2014/main" id="{BD6C8ACD-8670-9583-9114-2B608F302A0F}"/>
              </a:ext>
            </a:extLst>
          </p:cNvPr>
          <p:cNvSpPr>
            <a:spLocks noGrp="1"/>
          </p:cNvSpPr>
          <p:nvPr>
            <p:ph type="body" sz="half" idx="10"/>
          </p:nvPr>
        </p:nvSpPr>
        <p:spPr>
          <a:xfrm>
            <a:off x="839787" y="3062037"/>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61C721D4-FC58-E108-8BE4-5D96653FA827}"/>
              </a:ext>
            </a:extLst>
          </p:cNvPr>
          <p:cNvSpPr>
            <a:spLocks noGrp="1"/>
          </p:cNvSpPr>
          <p:nvPr>
            <p:ph type="body" sz="half" idx="11"/>
          </p:nvPr>
        </p:nvSpPr>
        <p:spPr>
          <a:xfrm>
            <a:off x="839786" y="4297279"/>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8677E9E2-F22E-C310-AD2E-90B93578A5F7}"/>
              </a:ext>
            </a:extLst>
          </p:cNvPr>
          <p:cNvSpPr>
            <a:spLocks noGrp="1"/>
          </p:cNvSpPr>
          <p:nvPr>
            <p:ph type="body" sz="half" idx="12"/>
          </p:nvPr>
        </p:nvSpPr>
        <p:spPr>
          <a:xfrm>
            <a:off x="839786" y="5532521"/>
            <a:ext cx="4670675" cy="733926"/>
          </a:xfrm>
        </p:spPr>
        <p:txBody>
          <a:bodyPr anchor="ctr"/>
          <a:lstStyle>
            <a:lvl1pPr marL="0" indent="0">
              <a:buNone/>
              <a:defRPr sz="1600">
                <a:solidFill>
                  <a:srgbClr val="F4F2E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97299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Logo Cr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2E2E24"/>
                </a:solidFill>
              </a:defRPr>
            </a:lvl1pPr>
            <a:lvl2pPr>
              <a:defRPr sz="1600">
                <a:solidFill>
                  <a:srgbClr val="2E2E24"/>
                </a:solidFill>
              </a:defRPr>
            </a:lvl2pPr>
            <a:lvl3pPr>
              <a:defRPr sz="1400">
                <a:solidFill>
                  <a:srgbClr val="2E2E24"/>
                </a:solidFill>
              </a:defRPr>
            </a:lvl3pPr>
            <a:lvl4pPr>
              <a:defRPr sz="1200">
                <a:solidFill>
                  <a:srgbClr val="2E2E24"/>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2E2E2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2057908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Logo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F4F2EA"/>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3546845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182570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F79A-4C1F-053C-4EC9-9C7030ADB89F}"/>
              </a:ext>
            </a:extLst>
          </p:cNvPr>
          <p:cNvSpPr>
            <a:spLocks noGrp="1"/>
          </p:cNvSpPr>
          <p:nvPr>
            <p:ph type="title"/>
          </p:nvPr>
        </p:nvSpPr>
        <p:spPr>
          <a:xfrm>
            <a:off x="6096000" y="184645"/>
            <a:ext cx="5257800" cy="1325563"/>
          </a:xfrm>
        </p:spPr>
        <p:txBody>
          <a:bodyPr anchor="b">
            <a:normAutofit/>
          </a:bodyPr>
          <a:lstStyle>
            <a:lvl1pPr>
              <a:defRPr sz="5400">
                <a:solidFill>
                  <a:srgbClr val="F4F2EA"/>
                </a:solidFill>
              </a:defRPr>
            </a:lvl1pPr>
          </a:lstStyle>
          <a:p>
            <a:endParaRPr lang="en-US" dirty="0"/>
          </a:p>
        </p:txBody>
      </p:sp>
      <p:sp>
        <p:nvSpPr>
          <p:cNvPr id="9" name="Picture Placeholder 8">
            <a:extLst>
              <a:ext uri="{FF2B5EF4-FFF2-40B4-BE49-F238E27FC236}">
                <a16:creationId xmlns:a16="http://schemas.microsoft.com/office/drawing/2014/main" id="{7FA26F40-9326-9602-5A76-D355089E17F4}"/>
              </a:ext>
            </a:extLst>
          </p:cNvPr>
          <p:cNvSpPr>
            <a:spLocks noGrp="1"/>
          </p:cNvSpPr>
          <p:nvPr>
            <p:ph type="pic" sz="quarter" idx="13"/>
          </p:nvPr>
        </p:nvSpPr>
        <p:spPr>
          <a:xfrm>
            <a:off x="0" y="0"/>
            <a:ext cx="5823284" cy="6858000"/>
          </a:xfrm>
        </p:spPr>
        <p:txBody>
          <a:bodyPr/>
          <a:lstStyle/>
          <a:p>
            <a:endParaRPr lang="en-US"/>
          </a:p>
        </p:txBody>
      </p:sp>
      <p:grpSp>
        <p:nvGrpSpPr>
          <p:cNvPr id="22" name="Group 21">
            <a:extLst>
              <a:ext uri="{FF2B5EF4-FFF2-40B4-BE49-F238E27FC236}">
                <a16:creationId xmlns:a16="http://schemas.microsoft.com/office/drawing/2014/main" id="{A542DF41-836F-A55D-6351-2A6E5246B94F}"/>
              </a:ext>
            </a:extLst>
          </p:cNvPr>
          <p:cNvGrpSpPr/>
          <p:nvPr userDrawn="1"/>
        </p:nvGrpSpPr>
        <p:grpSpPr>
          <a:xfrm>
            <a:off x="6096000" y="1690688"/>
            <a:ext cx="5257800" cy="781550"/>
            <a:chOff x="6096000" y="1690688"/>
            <a:chExt cx="5257800" cy="781550"/>
          </a:xfrm>
        </p:grpSpPr>
        <p:sp>
          <p:nvSpPr>
            <p:cNvPr id="17" name="Title 1">
              <a:extLst>
                <a:ext uri="{FF2B5EF4-FFF2-40B4-BE49-F238E27FC236}">
                  <a16:creationId xmlns:a16="http://schemas.microsoft.com/office/drawing/2014/main" id="{400C8BDF-1266-AD56-02DF-541EF08C9483}"/>
                </a:ext>
              </a:extLst>
            </p:cNvPr>
            <p:cNvSpPr txBox="1">
              <a:spLocks/>
            </p:cNvSpPr>
            <p:nvPr userDrawn="1"/>
          </p:nvSpPr>
          <p:spPr>
            <a:xfrm>
              <a:off x="6096000" y="1690688"/>
              <a:ext cx="5257800" cy="3907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500" dirty="0">
                <a:solidFill>
                  <a:srgbClr val="AA834B"/>
                </a:solidFill>
                <a:latin typeface="Optima LT Std" panose="020B0502050508020304" pitchFamily="34" charset="0"/>
              </a:endParaRPr>
            </a:p>
          </p:txBody>
        </p:sp>
        <p:sp>
          <p:nvSpPr>
            <p:cNvPr id="18" name="Title 1">
              <a:extLst>
                <a:ext uri="{FF2B5EF4-FFF2-40B4-BE49-F238E27FC236}">
                  <a16:creationId xmlns:a16="http://schemas.microsoft.com/office/drawing/2014/main" id="{3DED739C-30E5-CE0C-2A3E-E89C9CED1185}"/>
                </a:ext>
              </a:extLst>
            </p:cNvPr>
            <p:cNvSpPr txBox="1">
              <a:spLocks/>
            </p:cNvSpPr>
            <p:nvPr userDrawn="1"/>
          </p:nvSpPr>
          <p:spPr>
            <a:xfrm>
              <a:off x="6096000" y="2081463"/>
              <a:ext cx="5257800" cy="390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000" dirty="0">
                <a:solidFill>
                  <a:srgbClr val="AA834B"/>
                </a:solidFill>
                <a:latin typeface="Optima LT Std" panose="020B0502050508020304" pitchFamily="34" charset="0"/>
              </a:endParaRPr>
            </a:p>
          </p:txBody>
        </p:sp>
      </p:grpSp>
      <p:sp>
        <p:nvSpPr>
          <p:cNvPr id="26" name="Subtitle 2">
            <a:extLst>
              <a:ext uri="{FF2B5EF4-FFF2-40B4-BE49-F238E27FC236}">
                <a16:creationId xmlns:a16="http://schemas.microsoft.com/office/drawing/2014/main" id="{A95D6B0F-8143-2609-6B00-8842829B4F84}"/>
              </a:ext>
            </a:extLst>
          </p:cNvPr>
          <p:cNvSpPr>
            <a:spLocks noGrp="1"/>
          </p:cNvSpPr>
          <p:nvPr>
            <p:ph type="subTitle" idx="1" hasCustomPrompt="1"/>
          </p:nvPr>
        </p:nvSpPr>
        <p:spPr>
          <a:xfrm>
            <a:off x="6096000" y="1614087"/>
            <a:ext cx="5257800" cy="390776"/>
          </a:xfrm>
        </p:spPr>
        <p:txBody>
          <a:bodyPr anchor="ctr">
            <a:normAutofit/>
          </a:bodyPr>
          <a:lstStyle>
            <a:lvl1pPr marL="0" indent="0" algn="l">
              <a:buNone/>
              <a:defRPr sz="1800" spc="190" baseline="0">
                <a:solidFill>
                  <a:srgbClr val="AA834B"/>
                </a:solidFill>
                <a:latin typeface="Optima LT Std" panose="020B05020505080203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8" name="Content Placeholder 2">
            <a:extLst>
              <a:ext uri="{FF2B5EF4-FFF2-40B4-BE49-F238E27FC236}">
                <a16:creationId xmlns:a16="http://schemas.microsoft.com/office/drawing/2014/main" id="{AE8AC89D-3B4B-F03A-F526-AD3AEF6A3BE6}"/>
              </a:ext>
            </a:extLst>
          </p:cNvPr>
          <p:cNvSpPr>
            <a:spLocks noGrp="1"/>
          </p:cNvSpPr>
          <p:nvPr>
            <p:ph idx="14"/>
          </p:nvPr>
        </p:nvSpPr>
        <p:spPr>
          <a:xfrm>
            <a:off x="6180221" y="264545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29" name="Content Placeholder 2">
            <a:extLst>
              <a:ext uri="{FF2B5EF4-FFF2-40B4-BE49-F238E27FC236}">
                <a16:creationId xmlns:a16="http://schemas.microsoft.com/office/drawing/2014/main" id="{C3C0B61C-3980-BE26-458D-43BAC57CD594}"/>
              </a:ext>
            </a:extLst>
          </p:cNvPr>
          <p:cNvSpPr>
            <a:spLocks noGrp="1"/>
          </p:cNvSpPr>
          <p:nvPr>
            <p:ph idx="15"/>
          </p:nvPr>
        </p:nvSpPr>
        <p:spPr>
          <a:xfrm>
            <a:off x="6180221" y="386866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0" name="Content Placeholder 2">
            <a:extLst>
              <a:ext uri="{FF2B5EF4-FFF2-40B4-BE49-F238E27FC236}">
                <a16:creationId xmlns:a16="http://schemas.microsoft.com/office/drawing/2014/main" id="{4F10A4D8-2048-F4AF-96FD-79A9EEC8C4A3}"/>
              </a:ext>
            </a:extLst>
          </p:cNvPr>
          <p:cNvSpPr>
            <a:spLocks noGrp="1"/>
          </p:cNvSpPr>
          <p:nvPr>
            <p:ph idx="16"/>
          </p:nvPr>
        </p:nvSpPr>
        <p:spPr>
          <a:xfrm>
            <a:off x="6180221" y="5091875"/>
            <a:ext cx="5257800" cy="894012"/>
          </a:xfrm>
        </p:spPr>
        <p:txBody>
          <a:bodyPr anchor="ctr">
            <a:normAutofit/>
          </a:bodyPr>
          <a:lstStyle>
            <a:lvl1pPr marL="0" indent="0">
              <a:buNone/>
              <a:defRPr sz="2400">
                <a:solidFill>
                  <a:srgbClr val="F4F2EA"/>
                </a:solidFill>
              </a:defRPr>
            </a:lvl1pPr>
            <a:lvl2pPr marL="457200" indent="0">
              <a:buNone/>
              <a:defRPr>
                <a:solidFill>
                  <a:srgbClr val="F4F2EA"/>
                </a:solidFill>
              </a:defRPr>
            </a:lvl2pPr>
            <a:lvl3pPr marL="914400" indent="0">
              <a:buNone/>
              <a:defRPr>
                <a:solidFill>
                  <a:srgbClr val="F4F2EA"/>
                </a:solidFill>
              </a:defRPr>
            </a:lvl3pPr>
            <a:lvl4pPr marL="1371600" indent="0">
              <a:buNone/>
              <a:defRPr>
                <a:solidFill>
                  <a:srgbClr val="F4F2EA"/>
                </a:solidFill>
              </a:defRPr>
            </a:lvl4pPr>
            <a:lvl5pPr marL="1828800" indent="0">
              <a:buNone/>
              <a:defRPr>
                <a:solidFill>
                  <a:srgbClr val="F4F2EA"/>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2541E56E-217D-27E4-B742-ACF134FE0F03}"/>
              </a:ext>
            </a:extLst>
          </p:cNvPr>
          <p:cNvSpPr>
            <a:spLocks noGrp="1"/>
          </p:cNvSpPr>
          <p:nvPr>
            <p:ph type="body" sz="quarter" idx="17" hasCustomPrompt="1"/>
          </p:nvPr>
        </p:nvSpPr>
        <p:spPr>
          <a:xfrm>
            <a:off x="6095999" y="2033695"/>
            <a:ext cx="5009147" cy="390776"/>
          </a:xfrm>
        </p:spPr>
        <p:txBody>
          <a:bodyPr anchor="t">
            <a:normAutofit/>
          </a:bodyPr>
          <a:lstStyle>
            <a:lvl1pPr marL="0" indent="0">
              <a:buNone/>
              <a:defRPr sz="1400" spc="190" baseline="0">
                <a:solidFill>
                  <a:srgbClr val="AA834B"/>
                </a:solidFill>
                <a:latin typeface="Optima LT Std" panose="020B0502050508020304" pitchFamily="34" charset="0"/>
              </a:defRPr>
            </a:lvl1pPr>
          </a:lstStyle>
          <a:p>
            <a:pPr lvl="0"/>
            <a:r>
              <a:rPr lang="en-US" dirty="0"/>
              <a:t>CLICK TO EDIT MASTER TEXT STYLES</a:t>
            </a:r>
          </a:p>
        </p:txBody>
      </p:sp>
    </p:spTree>
    <p:extLst>
      <p:ext uri="{BB962C8B-B14F-4D97-AF65-F5344CB8AC3E}">
        <p14:creationId xmlns:p14="http://schemas.microsoft.com/office/powerpoint/2010/main" val="80369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Logo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681038"/>
            <a:ext cx="10515600" cy="883068"/>
          </a:xfrm>
        </p:spPr>
        <p:txBody>
          <a:bodyPr/>
          <a:lstStyle>
            <a:lvl1pPr>
              <a:defRPr>
                <a:solidFill>
                  <a:srgbClr val="AA834B"/>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C729C08-9216-6A6E-4C50-2B3CC4DC6F18}"/>
              </a:ext>
            </a:extLst>
          </p:cNvPr>
          <p:cNvSpPr>
            <a:spLocks noGrp="1"/>
          </p:cNvSpPr>
          <p:nvPr>
            <p:ph idx="1"/>
          </p:nvPr>
        </p:nvSpPr>
        <p:spPr>
          <a:xfrm>
            <a:off x="838200" y="2272795"/>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7185FBD9-C468-56C0-FB2E-0300AE885E80}"/>
              </a:ext>
            </a:extLst>
          </p:cNvPr>
          <p:cNvSpPr>
            <a:spLocks noGrp="1"/>
          </p:cNvSpPr>
          <p:nvPr>
            <p:ph type="body" idx="10"/>
          </p:nvPr>
        </p:nvSpPr>
        <p:spPr>
          <a:xfrm>
            <a:off x="838200" y="1845929"/>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Content Placeholder 2">
            <a:extLst>
              <a:ext uri="{FF2B5EF4-FFF2-40B4-BE49-F238E27FC236}">
                <a16:creationId xmlns:a16="http://schemas.microsoft.com/office/drawing/2014/main" id="{A0FBBECD-9B76-8A58-9E92-0840EF67D837}"/>
              </a:ext>
            </a:extLst>
          </p:cNvPr>
          <p:cNvSpPr>
            <a:spLocks noGrp="1"/>
          </p:cNvSpPr>
          <p:nvPr>
            <p:ph idx="11"/>
          </p:nvPr>
        </p:nvSpPr>
        <p:spPr>
          <a:xfrm>
            <a:off x="838200" y="3951786"/>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DC045DDF-102D-FF62-0D39-7EEE0701F0D0}"/>
              </a:ext>
            </a:extLst>
          </p:cNvPr>
          <p:cNvSpPr>
            <a:spLocks noGrp="1"/>
          </p:cNvSpPr>
          <p:nvPr>
            <p:ph type="body" idx="12"/>
          </p:nvPr>
        </p:nvSpPr>
        <p:spPr>
          <a:xfrm>
            <a:off x="838200" y="3524920"/>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Content Placeholder 2">
            <a:extLst>
              <a:ext uri="{FF2B5EF4-FFF2-40B4-BE49-F238E27FC236}">
                <a16:creationId xmlns:a16="http://schemas.microsoft.com/office/drawing/2014/main" id="{DCC20393-11FB-E83E-04AA-CF0A2C46339C}"/>
              </a:ext>
            </a:extLst>
          </p:cNvPr>
          <p:cNvSpPr>
            <a:spLocks noGrp="1"/>
          </p:cNvSpPr>
          <p:nvPr>
            <p:ph idx="13"/>
          </p:nvPr>
        </p:nvSpPr>
        <p:spPr>
          <a:xfrm>
            <a:off x="838200" y="5640971"/>
            <a:ext cx="10515600" cy="1096045"/>
          </a:xfrm>
        </p:spPr>
        <p:txBody>
          <a:bodyPr>
            <a:normAutofit/>
          </a:bodyPr>
          <a:lstStyle>
            <a:lvl1pPr>
              <a:defRPr sz="1800">
                <a:solidFill>
                  <a:srgbClr val="F4F2EA"/>
                </a:solidFill>
              </a:defRPr>
            </a:lvl1pPr>
            <a:lvl2pPr>
              <a:defRPr sz="1600">
                <a:solidFill>
                  <a:srgbClr val="F4F2EA"/>
                </a:solidFill>
              </a:defRPr>
            </a:lvl2pPr>
            <a:lvl3pPr>
              <a:defRPr sz="1400">
                <a:solidFill>
                  <a:srgbClr val="F4F2EA"/>
                </a:solidFill>
              </a:defRPr>
            </a:lvl3pPr>
            <a:lvl4pPr>
              <a:defRPr sz="1200">
                <a:solidFill>
                  <a:srgbClr val="F4F2EA"/>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2">
            <a:extLst>
              <a:ext uri="{FF2B5EF4-FFF2-40B4-BE49-F238E27FC236}">
                <a16:creationId xmlns:a16="http://schemas.microsoft.com/office/drawing/2014/main" id="{EFAC552E-6B1B-E1D2-A279-80645525C63D}"/>
              </a:ext>
            </a:extLst>
          </p:cNvPr>
          <p:cNvSpPr>
            <a:spLocks noGrp="1"/>
          </p:cNvSpPr>
          <p:nvPr>
            <p:ph type="body" idx="14"/>
          </p:nvPr>
        </p:nvSpPr>
        <p:spPr>
          <a:xfrm>
            <a:off x="838200" y="5214105"/>
            <a:ext cx="10515600" cy="391943"/>
          </a:xfrm>
        </p:spPr>
        <p:txBody>
          <a:bodyPr anchor="b"/>
          <a:lstStyle>
            <a:lvl1pPr marL="0" indent="0">
              <a:buNone/>
              <a:defRPr sz="1600" b="1">
                <a:solidFill>
                  <a:srgbClr val="F4F2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Tree>
    <p:extLst>
      <p:ext uri="{BB962C8B-B14F-4D97-AF65-F5344CB8AC3E}">
        <p14:creationId xmlns:p14="http://schemas.microsoft.com/office/powerpoint/2010/main" val="4104042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7939AD-73B6-2337-D53D-E5266B5BBD2C}"/>
              </a:ext>
            </a:extLst>
          </p:cNvPr>
          <p:cNvSpPr>
            <a:spLocks noGrp="1"/>
          </p:cNvSpPr>
          <p:nvPr>
            <p:ph type="body" idx="1"/>
          </p:nvPr>
        </p:nvSpPr>
        <p:spPr>
          <a:xfrm>
            <a:off x="2673016" y="4589463"/>
            <a:ext cx="6845969" cy="1500187"/>
          </a:xfrm>
        </p:spPr>
        <p:txBody>
          <a:bodyPr>
            <a:normAutofit/>
          </a:bodyPr>
          <a:lstStyle>
            <a:lvl1pPr marL="0" indent="0" algn="ctr">
              <a:buNone/>
              <a:defRPr sz="2200">
                <a:solidFill>
                  <a:srgbClr val="F4F2E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Picture Placeholder 2">
            <a:extLst>
              <a:ext uri="{FF2B5EF4-FFF2-40B4-BE49-F238E27FC236}">
                <a16:creationId xmlns:a16="http://schemas.microsoft.com/office/drawing/2014/main" id="{2040459D-D362-7F27-0BBD-BE3E92C869EF}"/>
              </a:ext>
            </a:extLst>
          </p:cNvPr>
          <p:cNvSpPr>
            <a:spLocks noGrp="1"/>
          </p:cNvSpPr>
          <p:nvPr>
            <p:ph type="pic" idx="10"/>
          </p:nvPr>
        </p:nvSpPr>
        <p:spPr>
          <a:xfrm>
            <a:off x="4736431" y="1118940"/>
            <a:ext cx="2719138" cy="2045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0956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93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1996545"/>
            <a:ext cx="10515600" cy="4351338"/>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14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p:txBody>
          <a:bodyPr/>
          <a:lstStyle>
            <a:lvl1pPr>
              <a:defRPr>
                <a:solidFill>
                  <a:srgbClr val="F4F2E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1996545"/>
            <a:ext cx="10515600" cy="4351338"/>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42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p:nvPr>
        </p:nvSpPr>
        <p:spPr>
          <a:xfrm>
            <a:off x="838200" y="365125"/>
            <a:ext cx="8161421" cy="1325563"/>
          </a:xfrm>
        </p:spPr>
        <p:txBody>
          <a:bodyPr anchor="b"/>
          <a:lstStyle>
            <a:lvl1pPr>
              <a:defRPr>
                <a:solidFill>
                  <a:srgbClr val="AA834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2454441"/>
            <a:ext cx="8161421" cy="3722521"/>
          </a:xfrm>
        </p:spPr>
        <p:txBody>
          <a:bodyPr/>
          <a:lstStyle>
            <a:lvl1pPr>
              <a:defRPr>
                <a:solidFill>
                  <a:srgbClr val="2E2E24"/>
                </a:solidFill>
              </a:defRPr>
            </a:lvl1pPr>
            <a:lvl2pPr>
              <a:defRPr>
                <a:solidFill>
                  <a:srgbClr val="2E2E24"/>
                </a:solidFill>
              </a:defRPr>
            </a:lvl2pPr>
            <a:lvl3pPr>
              <a:defRPr>
                <a:solidFill>
                  <a:srgbClr val="2E2E24"/>
                </a:solidFill>
              </a:defRPr>
            </a:lvl3pPr>
            <a:lvl4pPr>
              <a:defRPr>
                <a:solidFill>
                  <a:srgbClr val="2E2E24"/>
                </a:solidFill>
              </a:defRPr>
            </a:lvl4pPr>
            <a:lvl5pPr>
              <a:defRPr>
                <a:solidFill>
                  <a:srgbClr val="2E2E2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34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Even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3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2, Brow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54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2,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DDE9B-99F7-61D3-2FBB-DEDCC4377CCD}"/>
              </a:ext>
            </a:extLst>
          </p:cNvPr>
          <p:cNvSpPr>
            <a:spLocks noGrp="1"/>
          </p:cNvSpPr>
          <p:nvPr>
            <p:ph type="title" hasCustomPrompt="1"/>
          </p:nvPr>
        </p:nvSpPr>
        <p:spPr>
          <a:xfrm rot="16200000">
            <a:off x="-2426450" y="2979903"/>
            <a:ext cx="5426242" cy="501149"/>
          </a:xfrm>
        </p:spPr>
        <p:txBody>
          <a:bodyPr>
            <a:normAutofit/>
          </a:bodyPr>
          <a:lstStyle>
            <a:lvl1pPr algn="r">
              <a:defRPr sz="1600">
                <a:solidFill>
                  <a:srgbClr val="AA834B"/>
                </a:solidFill>
                <a:latin typeface="Optima LT Std" panose="020B0502050508020304" pitchFamily="34" charset="0"/>
              </a:defRPr>
            </a:lvl1pPr>
          </a:lstStyle>
          <a:p>
            <a:r>
              <a:rPr lang="en-US" dirty="0"/>
              <a:t>TITLE GOES HERE AND HERE</a:t>
            </a:r>
          </a:p>
        </p:txBody>
      </p:sp>
      <p:sp>
        <p:nvSpPr>
          <p:cNvPr id="3" name="Content Placeholder 2">
            <a:extLst>
              <a:ext uri="{FF2B5EF4-FFF2-40B4-BE49-F238E27FC236}">
                <a16:creationId xmlns:a16="http://schemas.microsoft.com/office/drawing/2014/main" id="{8A5D5FCC-A00E-7744-5425-7C221D7265BE}"/>
              </a:ext>
            </a:extLst>
          </p:cNvPr>
          <p:cNvSpPr>
            <a:spLocks noGrp="1"/>
          </p:cNvSpPr>
          <p:nvPr>
            <p:ph idx="1"/>
          </p:nvPr>
        </p:nvSpPr>
        <p:spPr>
          <a:xfrm>
            <a:off x="838200" y="802938"/>
            <a:ext cx="10515600" cy="4900029"/>
          </a:xfrm>
        </p:spPr>
        <p:txBody>
          <a:bodyPr/>
          <a:lstStyle>
            <a:lvl1pPr>
              <a:defRPr>
                <a:solidFill>
                  <a:srgbClr val="F4F2EA"/>
                </a:solidFill>
              </a:defRPr>
            </a:lvl1pPr>
            <a:lvl2pPr>
              <a:defRPr>
                <a:solidFill>
                  <a:srgbClr val="F4F2EA"/>
                </a:solidFill>
              </a:defRPr>
            </a:lvl2pPr>
            <a:lvl3pPr>
              <a:defRPr>
                <a:solidFill>
                  <a:srgbClr val="F4F2EA"/>
                </a:solidFill>
              </a:defRPr>
            </a:lvl3pPr>
            <a:lvl4pPr>
              <a:defRPr>
                <a:solidFill>
                  <a:srgbClr val="F4F2EA"/>
                </a:solidFill>
              </a:defRPr>
            </a:lvl4pPr>
            <a:lvl5pPr>
              <a:defRPr>
                <a:solidFill>
                  <a:srgbClr val="F4F2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0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43457-1184-A639-6015-F5FCB7359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2340A-CB79-76B8-5EBA-2854DE35B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8A08-A776-DA94-BD3D-C43B78B6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F848A-C250-4DF3-B3B2-707E516F62AD}" type="datetimeFigureOut">
              <a:rPr lang="en-US" smtClean="0"/>
              <a:t>4/19/2025</a:t>
            </a:fld>
            <a:endParaRPr lang="en-US"/>
          </a:p>
        </p:txBody>
      </p:sp>
      <p:sp>
        <p:nvSpPr>
          <p:cNvPr id="5" name="Footer Placeholder 4">
            <a:extLst>
              <a:ext uri="{FF2B5EF4-FFF2-40B4-BE49-F238E27FC236}">
                <a16:creationId xmlns:a16="http://schemas.microsoft.com/office/drawing/2014/main" id="{9FA15400-AB31-ABDF-788D-01DD26B0B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8051DA-6E52-E37B-51D5-29243214D6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28429-1C19-427A-A691-1C9984D8C10B}" type="slidenum">
              <a:rPr lang="en-US" smtClean="0"/>
              <a:t>‹#›</a:t>
            </a:fld>
            <a:endParaRPr lang="en-US"/>
          </a:p>
        </p:txBody>
      </p:sp>
    </p:spTree>
    <p:extLst>
      <p:ext uri="{BB962C8B-B14F-4D97-AF65-F5344CB8AC3E}">
        <p14:creationId xmlns:p14="http://schemas.microsoft.com/office/powerpoint/2010/main" val="33704243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57" r:id="rId14"/>
    <p:sldLayoutId id="2147483671" r:id="rId15"/>
    <p:sldLayoutId id="2147483672" r:id="rId16"/>
    <p:sldLayoutId id="2147483673" r:id="rId17"/>
    <p:sldLayoutId id="2147483674" r:id="rId18"/>
    <p:sldLayoutId id="2147483675" r:id="rId19"/>
    <p:sldLayoutId id="2147483676" r:id="rId20"/>
    <p:sldLayoutId id="214748365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www.hotelsecuritygroup.com/" TargetMode="External"/><Relationship Id="rId2" Type="http://schemas.openxmlformats.org/officeDocument/2006/relationships/hyperlink" Target="mailto:brad@hotelsecuritygroup.com" TargetMode="External"/><Relationship Id="rId1" Type="http://schemas.openxmlformats.org/officeDocument/2006/relationships/slideLayout" Target="../slideLayouts/slideLayout21.xml"/><Relationship Id="rId5" Type="http://schemas.openxmlformats.org/officeDocument/2006/relationships/hyperlink" Target="http://www.globalhospitalitysecurity.com/" TargetMode="External"/><Relationship Id="rId4" Type="http://schemas.openxmlformats.org/officeDocument/2006/relationships/hyperlink" Target="mailto:Sal@GlobalHospitality2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40DEC5F-0468-E2C2-9C55-CADDA1356506}"/>
              </a:ext>
            </a:extLst>
          </p:cNvPr>
          <p:cNvSpPr>
            <a:spLocks noGrp="1"/>
          </p:cNvSpPr>
          <p:nvPr>
            <p:ph type="ctrTitle"/>
          </p:nvPr>
        </p:nvSpPr>
        <p:spPr>
          <a:xfrm>
            <a:off x="1754658" y="2834786"/>
            <a:ext cx="8913341" cy="1774284"/>
          </a:xfrm>
        </p:spPr>
        <p:txBody>
          <a:bodyPr>
            <a:normAutofit/>
          </a:bodyPr>
          <a:lstStyle/>
          <a:p>
            <a:r>
              <a:rPr lang="en-US" sz="5400" b="0" i="0" u="none" strike="noStrike" baseline="0" dirty="0">
                <a:latin typeface="Arial" panose="020B0604020202020204" pitchFamily="34" charset="0"/>
              </a:rPr>
              <a:t>Fraud Risk Management: The 5% Solution</a:t>
            </a:r>
            <a:endParaRPr lang="en-US" sz="5400" dirty="0"/>
          </a:p>
        </p:txBody>
      </p:sp>
      <p:sp>
        <p:nvSpPr>
          <p:cNvPr id="13" name="Subtitle 12">
            <a:extLst>
              <a:ext uri="{FF2B5EF4-FFF2-40B4-BE49-F238E27FC236}">
                <a16:creationId xmlns:a16="http://schemas.microsoft.com/office/drawing/2014/main" id="{B380C48B-47E5-4DB4-08F9-F30237FE797D}"/>
              </a:ext>
            </a:extLst>
          </p:cNvPr>
          <p:cNvSpPr>
            <a:spLocks noGrp="1"/>
          </p:cNvSpPr>
          <p:nvPr>
            <p:ph type="subTitle" idx="1"/>
          </p:nvPr>
        </p:nvSpPr>
        <p:spPr>
          <a:xfrm>
            <a:off x="2302476" y="4748363"/>
            <a:ext cx="9144000" cy="694113"/>
          </a:xfrm>
        </p:spPr>
        <p:txBody>
          <a:bodyPr>
            <a:noAutofit/>
          </a:bodyPr>
          <a:lstStyle/>
          <a:p>
            <a:pPr algn="l">
              <a:lnSpc>
                <a:spcPct val="100000"/>
              </a:lnSpc>
            </a:pPr>
            <a:r>
              <a:rPr lang="en-US" sz="1800" b="0" i="0" u="none" strike="noStrike" baseline="0" dirty="0">
                <a:solidFill>
                  <a:schemeClr val="bg1"/>
                </a:solidFill>
                <a:latin typeface="Cormorant-Regular"/>
              </a:rPr>
              <a:t>Brad Bonnell, Principal	</a:t>
            </a:r>
            <a:r>
              <a:rPr lang="en-US" sz="1800" i="0" dirty="0">
                <a:solidFill>
                  <a:schemeClr val="bg1"/>
                </a:solidFill>
                <a:latin typeface="Cormorant-Regular"/>
              </a:rPr>
              <a:t>        </a:t>
            </a:r>
            <a:r>
              <a:rPr lang="en-US" sz="1800" b="0" i="0" u="none" strike="noStrike" baseline="0" dirty="0">
                <a:solidFill>
                  <a:schemeClr val="bg1"/>
                </a:solidFill>
                <a:latin typeface="Cormorant-Regular"/>
              </a:rPr>
              <a:t>                            Salvatore Caccavale, Principal	</a:t>
            </a:r>
          </a:p>
          <a:p>
            <a:pPr algn="l">
              <a:lnSpc>
                <a:spcPct val="100000"/>
              </a:lnSpc>
            </a:pPr>
            <a:r>
              <a:rPr lang="en-US" sz="1800" i="0" dirty="0">
                <a:solidFill>
                  <a:schemeClr val="bg1"/>
                </a:solidFill>
                <a:latin typeface="Cormorant-Regular"/>
              </a:rPr>
              <a:t>Hotel Security Group, LLC	                          Global Hospitality Security Solutions, LLC	</a:t>
            </a:r>
          </a:p>
          <a:p>
            <a:pPr algn="l">
              <a:lnSpc>
                <a:spcPct val="100000"/>
              </a:lnSpc>
            </a:pPr>
            <a:r>
              <a:rPr lang="en-US" sz="1800" b="0" i="0" u="none" strike="noStrike" baseline="0" dirty="0">
                <a:solidFill>
                  <a:schemeClr val="bg1"/>
                </a:solidFill>
                <a:latin typeface="Cormorant-Regular"/>
              </a:rPr>
              <a:t>        Alpharetta, GA			                            Phoenix, AZ</a:t>
            </a:r>
            <a:endParaRPr lang="en-US" sz="1800" dirty="0">
              <a:latin typeface="+mj-lt"/>
            </a:endParaRPr>
          </a:p>
        </p:txBody>
      </p:sp>
    </p:spTree>
    <p:extLst>
      <p:ext uri="{BB962C8B-B14F-4D97-AF65-F5344CB8AC3E}">
        <p14:creationId xmlns:p14="http://schemas.microsoft.com/office/powerpoint/2010/main" val="285881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CEAE7-4915-9B20-F51C-5987628A8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81DB6-0118-5C2D-23AD-0FD3A4F5FB20}"/>
              </a:ext>
            </a:extLst>
          </p:cNvPr>
          <p:cNvSpPr>
            <a:spLocks noGrp="1"/>
          </p:cNvSpPr>
          <p:nvPr>
            <p:ph type="title"/>
          </p:nvPr>
        </p:nvSpPr>
        <p:spPr/>
        <p:txBody>
          <a:bodyPr>
            <a:normAutofit/>
          </a:bodyPr>
          <a:lstStyle/>
          <a:p>
            <a:r>
              <a:rPr lang="en-US" b="1" i="0" u="none" strike="noStrike" baseline="0" dirty="0">
                <a:solidFill>
                  <a:schemeClr val="bg1"/>
                </a:solidFill>
                <a:latin typeface="Cormorant-Regular"/>
              </a:rPr>
              <a:t>Red Flags</a:t>
            </a:r>
            <a:endParaRPr lang="en-US" dirty="0">
              <a:solidFill>
                <a:schemeClr val="bg1"/>
              </a:solidFill>
              <a:latin typeface="Cormorant-Regular"/>
            </a:endParaRPr>
          </a:p>
        </p:txBody>
      </p:sp>
      <p:sp>
        <p:nvSpPr>
          <p:cNvPr id="3" name="Content Placeholder 2">
            <a:extLst>
              <a:ext uri="{FF2B5EF4-FFF2-40B4-BE49-F238E27FC236}">
                <a16:creationId xmlns:a16="http://schemas.microsoft.com/office/drawing/2014/main" id="{C4F4B3A1-4638-DF22-5564-14D3F53BC632}"/>
              </a:ext>
            </a:extLst>
          </p:cNvPr>
          <p:cNvSpPr>
            <a:spLocks noGrp="1"/>
          </p:cNvSpPr>
          <p:nvPr>
            <p:ph idx="1"/>
          </p:nvPr>
        </p:nvSpPr>
        <p:spPr>
          <a:xfrm>
            <a:off x="838200" y="1853514"/>
            <a:ext cx="10515600" cy="4494369"/>
          </a:xfrm>
        </p:spPr>
        <p:txBody>
          <a:bodyPr>
            <a:normAutofit fontScale="77500" lnSpcReduction="20000"/>
          </a:bodyPr>
          <a:lstStyle/>
          <a:p>
            <a:pPr marL="0" indent="0">
              <a:buNone/>
            </a:pPr>
            <a:r>
              <a:rPr lang="en-US" b="1" dirty="0"/>
              <a:t>Living beyond means</a:t>
            </a:r>
          </a:p>
          <a:p>
            <a:pPr marL="0" indent="0">
              <a:buNone/>
            </a:pPr>
            <a:r>
              <a:rPr lang="en-US" b="1" dirty="0"/>
              <a:t>Complains about lack of authority</a:t>
            </a:r>
          </a:p>
          <a:p>
            <a:pPr marL="0" indent="0">
              <a:buNone/>
            </a:pPr>
            <a:r>
              <a:rPr lang="en-US" b="1" dirty="0"/>
              <a:t>Excessive peer pressure</a:t>
            </a:r>
          </a:p>
          <a:p>
            <a:pPr marL="0" indent="0">
              <a:buNone/>
            </a:pPr>
            <a:r>
              <a:rPr lang="en-US" b="1" dirty="0"/>
              <a:t>Instability in life</a:t>
            </a:r>
          </a:p>
          <a:p>
            <a:pPr marL="0" indent="0">
              <a:buNone/>
            </a:pPr>
            <a:r>
              <a:rPr lang="en-US" b="1" dirty="0"/>
              <a:t>Past employment problems</a:t>
            </a:r>
          </a:p>
          <a:p>
            <a:pPr marL="0" indent="0">
              <a:buNone/>
            </a:pPr>
            <a:r>
              <a:rPr lang="en-US" b="1" dirty="0"/>
              <a:t>Inadequate pay complaints</a:t>
            </a:r>
          </a:p>
          <a:p>
            <a:pPr marL="0" indent="0">
              <a:buNone/>
            </a:pPr>
            <a:r>
              <a:rPr lang="en-US" b="1" dirty="0"/>
              <a:t>Refusal to take vacation</a:t>
            </a:r>
          </a:p>
          <a:p>
            <a:pPr marL="0" indent="0">
              <a:buNone/>
            </a:pPr>
            <a:r>
              <a:rPr lang="en-US" b="1" dirty="0"/>
              <a:t>Addictions</a:t>
            </a:r>
          </a:p>
          <a:p>
            <a:pPr marL="0" indent="0">
              <a:buNone/>
            </a:pPr>
            <a:r>
              <a:rPr lang="en-US" b="1" dirty="0"/>
              <a:t>Defensive</a:t>
            </a:r>
          </a:p>
          <a:p>
            <a:pPr marL="0" indent="0">
              <a:buNone/>
            </a:pPr>
            <a:r>
              <a:rPr lang="en-US" b="1" dirty="0"/>
              <a:t>Family Challenges</a:t>
            </a:r>
          </a:p>
          <a:p>
            <a:pPr marL="0" indent="0">
              <a:buNone/>
            </a:pPr>
            <a:r>
              <a:rPr lang="en-US" b="1" dirty="0"/>
              <a:t>Controlling</a:t>
            </a:r>
          </a:p>
          <a:p>
            <a:pPr marL="0" indent="0">
              <a:buNone/>
            </a:pPr>
            <a:r>
              <a:rPr lang="en-US" b="1" dirty="0"/>
              <a:t>Financial issues</a:t>
            </a:r>
          </a:p>
        </p:txBody>
      </p:sp>
    </p:spTree>
    <p:extLst>
      <p:ext uri="{BB962C8B-B14F-4D97-AF65-F5344CB8AC3E}">
        <p14:creationId xmlns:p14="http://schemas.microsoft.com/office/powerpoint/2010/main" val="1215329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5BDA-EC42-8FA1-5E32-5F7FB2FB2A5A}"/>
              </a:ext>
            </a:extLst>
          </p:cNvPr>
          <p:cNvSpPr>
            <a:spLocks noGrp="1"/>
          </p:cNvSpPr>
          <p:nvPr>
            <p:ph type="title"/>
          </p:nvPr>
        </p:nvSpPr>
        <p:spPr/>
        <p:txBody>
          <a:bodyPr/>
          <a:lstStyle/>
          <a:p>
            <a:pPr algn="ctr"/>
            <a:r>
              <a:rPr lang="en-US" dirty="0">
                <a:solidFill>
                  <a:schemeClr val="tx1"/>
                </a:solidFill>
              </a:rPr>
              <a:t>Elementary Steps in Creating a Fraud Program</a:t>
            </a:r>
          </a:p>
        </p:txBody>
      </p:sp>
      <p:sp>
        <p:nvSpPr>
          <p:cNvPr id="3" name="Content Placeholder 2">
            <a:extLst>
              <a:ext uri="{FF2B5EF4-FFF2-40B4-BE49-F238E27FC236}">
                <a16:creationId xmlns:a16="http://schemas.microsoft.com/office/drawing/2014/main" id="{8A31E860-C8BE-7FB7-0757-2385EDEF2C68}"/>
              </a:ext>
            </a:extLst>
          </p:cNvPr>
          <p:cNvSpPr>
            <a:spLocks noGrp="1"/>
          </p:cNvSpPr>
          <p:nvPr>
            <p:ph idx="1"/>
          </p:nvPr>
        </p:nvSpPr>
        <p:spPr/>
        <p:txBody>
          <a:bodyPr/>
          <a:lstStyle/>
          <a:p>
            <a:pPr marL="0" indent="0" algn="ctr">
              <a:buNone/>
            </a:pPr>
            <a:r>
              <a:rPr lang="en-US" b="1" dirty="0"/>
              <a:t>Policy Statement</a:t>
            </a:r>
          </a:p>
          <a:p>
            <a:pPr marL="0" indent="0">
              <a:buNone/>
            </a:pPr>
            <a:r>
              <a:rPr lang="en-US" dirty="0"/>
              <a:t>A ZERO TOLERANCE statement from the CEO to include unacceptable forms of fraud:</a:t>
            </a:r>
          </a:p>
          <a:p>
            <a:pPr marL="0" indent="0">
              <a:buNone/>
            </a:pPr>
            <a:endParaRPr lang="en-US" dirty="0"/>
          </a:p>
          <a:p>
            <a:pPr marL="0" indent="0">
              <a:buNone/>
            </a:pPr>
            <a:r>
              <a:rPr lang="en-US" dirty="0"/>
              <a:t>Vendor, contractor, payroll, trading, expense reporting, performance misrepresentation, conflicts of interest, under/over reporting financials, etc.</a:t>
            </a:r>
          </a:p>
          <a:p>
            <a:pPr marL="0" indent="0">
              <a:buNone/>
            </a:pPr>
            <a:endParaRPr lang="en-US" dirty="0"/>
          </a:p>
        </p:txBody>
      </p:sp>
    </p:spTree>
    <p:extLst>
      <p:ext uri="{BB962C8B-B14F-4D97-AF65-F5344CB8AC3E}">
        <p14:creationId xmlns:p14="http://schemas.microsoft.com/office/powerpoint/2010/main" val="108125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3272-D938-1B16-82E4-F811497535F2}"/>
              </a:ext>
            </a:extLst>
          </p:cNvPr>
          <p:cNvSpPr>
            <a:spLocks noGrp="1"/>
          </p:cNvSpPr>
          <p:nvPr>
            <p:ph type="title"/>
          </p:nvPr>
        </p:nvSpPr>
        <p:spPr/>
        <p:txBody>
          <a:bodyPr/>
          <a:lstStyle/>
          <a:p>
            <a:pPr algn="ctr"/>
            <a:r>
              <a:rPr lang="en-US" dirty="0">
                <a:solidFill>
                  <a:schemeClr val="tx1"/>
                </a:solidFill>
              </a:rPr>
              <a:t>Elementary Steps in Creating a Fraud Program</a:t>
            </a:r>
          </a:p>
        </p:txBody>
      </p:sp>
      <p:sp>
        <p:nvSpPr>
          <p:cNvPr id="3" name="Content Placeholder 2">
            <a:extLst>
              <a:ext uri="{FF2B5EF4-FFF2-40B4-BE49-F238E27FC236}">
                <a16:creationId xmlns:a16="http://schemas.microsoft.com/office/drawing/2014/main" id="{07D6AB80-7602-9614-52A2-D5FC604621DE}"/>
              </a:ext>
            </a:extLst>
          </p:cNvPr>
          <p:cNvSpPr>
            <a:spLocks noGrp="1"/>
          </p:cNvSpPr>
          <p:nvPr>
            <p:ph idx="1"/>
          </p:nvPr>
        </p:nvSpPr>
        <p:spPr/>
        <p:txBody>
          <a:bodyPr/>
          <a:lstStyle/>
          <a:p>
            <a:pPr marL="0" indent="0" algn="ctr">
              <a:buNone/>
            </a:pPr>
            <a:r>
              <a:rPr lang="en-US" dirty="0"/>
              <a:t>Confidential Reporting</a:t>
            </a:r>
          </a:p>
          <a:p>
            <a:pPr marL="0" indent="0">
              <a:buNone/>
            </a:pPr>
            <a:endParaRPr lang="en-US" dirty="0"/>
          </a:p>
          <a:p>
            <a:pPr marL="514350" indent="-514350">
              <a:buFont typeface="+mj-lt"/>
              <a:buAutoNum type="arabicPeriod"/>
            </a:pPr>
            <a:r>
              <a:rPr lang="en-US" dirty="0"/>
              <a:t>Well-promoted email address</a:t>
            </a:r>
          </a:p>
          <a:p>
            <a:pPr marL="514350" indent="-514350">
              <a:buFont typeface="+mj-lt"/>
              <a:buAutoNum type="arabicPeriod"/>
            </a:pPr>
            <a:r>
              <a:rPr lang="en-US" dirty="0"/>
              <a:t>Ethics Hotline</a:t>
            </a:r>
          </a:p>
          <a:p>
            <a:pPr marL="514350" indent="-514350">
              <a:buFont typeface="+mj-lt"/>
              <a:buAutoNum type="arabicPeriod"/>
            </a:pPr>
            <a:r>
              <a:rPr lang="en-US" dirty="0"/>
              <a:t>Instilled trust with employees to raise suspicions</a:t>
            </a:r>
          </a:p>
          <a:p>
            <a:pPr marL="0" indent="0">
              <a:buNone/>
            </a:pPr>
            <a:r>
              <a:rPr lang="en-US" dirty="0"/>
              <a:t>  </a:t>
            </a:r>
          </a:p>
        </p:txBody>
      </p:sp>
    </p:spTree>
    <p:extLst>
      <p:ext uri="{BB962C8B-B14F-4D97-AF65-F5344CB8AC3E}">
        <p14:creationId xmlns:p14="http://schemas.microsoft.com/office/powerpoint/2010/main" val="1164103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D5C00-D646-5D67-6359-2066BD72A1AF}"/>
              </a:ext>
            </a:extLst>
          </p:cNvPr>
          <p:cNvSpPr>
            <a:spLocks noGrp="1"/>
          </p:cNvSpPr>
          <p:nvPr>
            <p:ph type="title"/>
          </p:nvPr>
        </p:nvSpPr>
        <p:spPr/>
        <p:txBody>
          <a:bodyPr/>
          <a:lstStyle/>
          <a:p>
            <a:pPr algn="ctr"/>
            <a:r>
              <a:rPr lang="en-US" dirty="0">
                <a:solidFill>
                  <a:schemeClr val="bg1"/>
                </a:solidFill>
              </a:rPr>
              <a:t>Elementary Steps in Creating a Fraud Program</a:t>
            </a:r>
          </a:p>
        </p:txBody>
      </p:sp>
      <p:sp>
        <p:nvSpPr>
          <p:cNvPr id="3" name="Content Placeholder 2">
            <a:extLst>
              <a:ext uri="{FF2B5EF4-FFF2-40B4-BE49-F238E27FC236}">
                <a16:creationId xmlns:a16="http://schemas.microsoft.com/office/drawing/2014/main" id="{DFB53ECF-296F-7D99-BC40-91279045DB92}"/>
              </a:ext>
            </a:extLst>
          </p:cNvPr>
          <p:cNvSpPr>
            <a:spLocks noGrp="1"/>
          </p:cNvSpPr>
          <p:nvPr>
            <p:ph idx="1"/>
          </p:nvPr>
        </p:nvSpPr>
        <p:spPr/>
        <p:txBody>
          <a:bodyPr/>
          <a:lstStyle/>
          <a:p>
            <a:pPr marL="0" indent="0" algn="ctr">
              <a:buNone/>
            </a:pPr>
            <a:r>
              <a:rPr lang="en-US" dirty="0">
                <a:solidFill>
                  <a:schemeClr val="bg1"/>
                </a:solidFill>
              </a:rPr>
              <a:t>Monitor</a:t>
            </a:r>
          </a:p>
          <a:p>
            <a:pPr marL="0" indent="0">
              <a:buNone/>
            </a:pPr>
            <a:endParaRPr lang="en-US" dirty="0"/>
          </a:p>
          <a:p>
            <a:pPr marL="514350" indent="-514350">
              <a:buFont typeface="+mj-lt"/>
              <a:buAutoNum type="arabicPeriod"/>
            </a:pPr>
            <a:r>
              <a:rPr lang="en-US" dirty="0"/>
              <a:t>Data mining of top performing employees</a:t>
            </a:r>
          </a:p>
          <a:p>
            <a:pPr marL="514350" indent="-514350">
              <a:buFont typeface="+mj-lt"/>
              <a:buAutoNum type="arabicPeriod"/>
            </a:pPr>
            <a:r>
              <a:rPr lang="en-US" dirty="0"/>
              <a:t>Examination of expense and travel reports</a:t>
            </a:r>
          </a:p>
          <a:p>
            <a:pPr marL="514350" indent="-514350">
              <a:buFont typeface="+mj-lt"/>
              <a:buAutoNum type="arabicPeriod"/>
            </a:pPr>
            <a:r>
              <a:rPr lang="en-US" dirty="0"/>
              <a:t>Bidding process for contracts</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057067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73AC-580A-279A-0B76-09CF4196D3A9}"/>
              </a:ext>
            </a:extLst>
          </p:cNvPr>
          <p:cNvSpPr>
            <a:spLocks noGrp="1"/>
          </p:cNvSpPr>
          <p:nvPr>
            <p:ph type="title"/>
          </p:nvPr>
        </p:nvSpPr>
        <p:spPr/>
        <p:txBody>
          <a:bodyPr/>
          <a:lstStyle/>
          <a:p>
            <a:pPr algn="ctr"/>
            <a:r>
              <a:rPr lang="en-US" dirty="0">
                <a:solidFill>
                  <a:schemeClr val="bg1"/>
                </a:solidFill>
              </a:rPr>
              <a:t>Elementary Steps in Creating a Fraud Program</a:t>
            </a:r>
            <a:endParaRPr lang="en-US" dirty="0"/>
          </a:p>
        </p:txBody>
      </p:sp>
      <p:sp>
        <p:nvSpPr>
          <p:cNvPr id="3" name="Content Placeholder 2">
            <a:extLst>
              <a:ext uri="{FF2B5EF4-FFF2-40B4-BE49-F238E27FC236}">
                <a16:creationId xmlns:a16="http://schemas.microsoft.com/office/drawing/2014/main" id="{873AE884-67A3-CF82-D20A-69B3B26999B6}"/>
              </a:ext>
            </a:extLst>
          </p:cNvPr>
          <p:cNvSpPr>
            <a:spLocks noGrp="1"/>
          </p:cNvSpPr>
          <p:nvPr>
            <p:ph idx="1"/>
          </p:nvPr>
        </p:nvSpPr>
        <p:spPr/>
        <p:txBody>
          <a:bodyPr/>
          <a:lstStyle/>
          <a:p>
            <a:pPr marL="0" indent="0" algn="ctr">
              <a:buNone/>
            </a:pPr>
            <a:r>
              <a:rPr lang="en-US" dirty="0"/>
              <a:t>Scheduled and unscheduled audits and inspections</a:t>
            </a:r>
          </a:p>
          <a:p>
            <a:pPr marL="0" indent="0">
              <a:buNone/>
            </a:pPr>
            <a:endParaRPr lang="en-US" dirty="0"/>
          </a:p>
          <a:p>
            <a:pPr marL="0" indent="0">
              <a:buNone/>
            </a:pPr>
            <a:endParaRPr lang="en-US" dirty="0"/>
          </a:p>
          <a:p>
            <a:pPr marL="0" indent="0" algn="ctr">
              <a:buNone/>
            </a:pPr>
            <a:r>
              <a:rPr lang="en-US" dirty="0"/>
              <a:t>“That which is inspected is maintained.”</a:t>
            </a:r>
          </a:p>
          <a:p>
            <a:pPr marL="0" indent="0" algn="r">
              <a:buNone/>
            </a:pPr>
            <a:r>
              <a:rPr lang="en-US" dirty="0"/>
              <a:t>		- General George S. Patton</a:t>
            </a:r>
          </a:p>
        </p:txBody>
      </p:sp>
    </p:spTree>
    <p:extLst>
      <p:ext uri="{BB962C8B-B14F-4D97-AF65-F5344CB8AC3E}">
        <p14:creationId xmlns:p14="http://schemas.microsoft.com/office/powerpoint/2010/main" val="337615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E838-CE12-7A6C-CE7F-6DF59A41CD32}"/>
              </a:ext>
            </a:extLst>
          </p:cNvPr>
          <p:cNvSpPr>
            <a:spLocks noGrp="1"/>
          </p:cNvSpPr>
          <p:nvPr>
            <p:ph type="title"/>
          </p:nvPr>
        </p:nvSpPr>
        <p:spPr/>
        <p:txBody>
          <a:bodyPr/>
          <a:lstStyle/>
          <a:p>
            <a:pPr algn="ctr"/>
            <a:r>
              <a:rPr lang="en-US" dirty="0">
                <a:solidFill>
                  <a:schemeClr val="bg1"/>
                </a:solidFill>
              </a:rPr>
              <a:t>Elementary Steps in Creating a Fraud Program</a:t>
            </a:r>
            <a:endParaRPr lang="en-US" dirty="0"/>
          </a:p>
        </p:txBody>
      </p:sp>
      <p:sp>
        <p:nvSpPr>
          <p:cNvPr id="3" name="Content Placeholder 2">
            <a:extLst>
              <a:ext uri="{FF2B5EF4-FFF2-40B4-BE49-F238E27FC236}">
                <a16:creationId xmlns:a16="http://schemas.microsoft.com/office/drawing/2014/main" id="{613AFD44-2643-40C3-A0EE-26F55C67D215}"/>
              </a:ext>
            </a:extLst>
          </p:cNvPr>
          <p:cNvSpPr>
            <a:spLocks noGrp="1"/>
          </p:cNvSpPr>
          <p:nvPr>
            <p:ph idx="1"/>
          </p:nvPr>
        </p:nvSpPr>
        <p:spPr/>
        <p:txBody>
          <a:bodyPr/>
          <a:lstStyle/>
          <a:p>
            <a:pPr marL="0" indent="0" algn="ctr">
              <a:buNone/>
            </a:pPr>
            <a:r>
              <a:rPr lang="en-US" sz="6000" dirty="0">
                <a:solidFill>
                  <a:schemeClr val="tx1"/>
                </a:solidFill>
              </a:rPr>
              <a:t>PROSECUTION</a:t>
            </a:r>
          </a:p>
          <a:p>
            <a:pPr marL="0" indent="0">
              <a:buNone/>
            </a:pPr>
            <a:endParaRPr lang="en-US" dirty="0"/>
          </a:p>
          <a:p>
            <a:pPr marL="0" indent="0">
              <a:buNone/>
            </a:pPr>
            <a:r>
              <a:rPr lang="en-US" dirty="0"/>
              <a:t>Consistent reporting of criminal misconduct to authorities to avoid the perception of selective discrimination.</a:t>
            </a:r>
          </a:p>
          <a:p>
            <a:pPr marL="0" indent="0">
              <a:buNone/>
            </a:pPr>
            <a:endParaRPr lang="en-US" dirty="0"/>
          </a:p>
          <a:p>
            <a:pPr marL="0" indent="0">
              <a:buNone/>
            </a:pPr>
            <a:r>
              <a:rPr lang="en-US" dirty="0"/>
              <a:t>Avoid making a “deal” with an offender to repay what they diverted.</a:t>
            </a:r>
          </a:p>
        </p:txBody>
      </p:sp>
    </p:spTree>
    <p:extLst>
      <p:ext uri="{BB962C8B-B14F-4D97-AF65-F5344CB8AC3E}">
        <p14:creationId xmlns:p14="http://schemas.microsoft.com/office/powerpoint/2010/main" val="4082634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31FDE-5717-EAF2-4CF1-A68F63948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C8157-3695-13D1-D98B-90BFD85C97E0}"/>
              </a:ext>
            </a:extLst>
          </p:cNvPr>
          <p:cNvSpPr>
            <a:spLocks noGrp="1"/>
          </p:cNvSpPr>
          <p:nvPr>
            <p:ph type="title"/>
          </p:nvPr>
        </p:nvSpPr>
        <p:spPr/>
        <p:txBody>
          <a:bodyPr/>
          <a:lstStyle/>
          <a:p>
            <a:pPr algn="ctr"/>
            <a:r>
              <a:rPr lang="en-US" dirty="0">
                <a:solidFill>
                  <a:schemeClr val="bg1"/>
                </a:solidFill>
              </a:rPr>
              <a:t>Elementary Steps in Creating a Fraud Program</a:t>
            </a:r>
            <a:endParaRPr lang="en-US" dirty="0"/>
          </a:p>
        </p:txBody>
      </p:sp>
      <p:sp>
        <p:nvSpPr>
          <p:cNvPr id="3" name="Content Placeholder 2">
            <a:extLst>
              <a:ext uri="{FF2B5EF4-FFF2-40B4-BE49-F238E27FC236}">
                <a16:creationId xmlns:a16="http://schemas.microsoft.com/office/drawing/2014/main" id="{B5EE34ED-D5A7-C763-33D0-B4D394E087F6}"/>
              </a:ext>
            </a:extLst>
          </p:cNvPr>
          <p:cNvSpPr>
            <a:spLocks noGrp="1"/>
          </p:cNvSpPr>
          <p:nvPr>
            <p:ph idx="1"/>
          </p:nvPr>
        </p:nvSpPr>
        <p:spPr/>
        <p:txBody>
          <a:bodyPr/>
          <a:lstStyle/>
          <a:p>
            <a:pPr marL="0" indent="0" algn="ctr">
              <a:buNone/>
            </a:pPr>
            <a:endParaRPr lang="en-US" dirty="0"/>
          </a:p>
          <a:p>
            <a:pPr>
              <a:buFont typeface="Wingdings" panose="05000000000000000000" pitchFamily="2" charset="2"/>
              <a:buChar char="ü"/>
            </a:pPr>
            <a:r>
              <a:rPr lang="en-US" dirty="0"/>
              <a:t>Internal Auditors </a:t>
            </a:r>
          </a:p>
          <a:p>
            <a:pPr>
              <a:buFont typeface="Wingdings" panose="05000000000000000000" pitchFamily="2" charset="2"/>
              <a:buChar char="ü"/>
            </a:pPr>
            <a:r>
              <a:rPr lang="en-US" dirty="0"/>
              <a:t>Ethics Committee</a:t>
            </a:r>
          </a:p>
          <a:p>
            <a:pPr lvl="1">
              <a:buFont typeface="Wingdings" panose="05000000000000000000" pitchFamily="2" charset="2"/>
              <a:buChar char="Ø"/>
            </a:pPr>
            <a:r>
              <a:rPr lang="en-US" dirty="0"/>
              <a:t>Legal</a:t>
            </a:r>
          </a:p>
          <a:p>
            <a:pPr lvl="1">
              <a:buFont typeface="Wingdings" panose="05000000000000000000" pitchFamily="2" charset="2"/>
              <a:buChar char="Ø"/>
            </a:pPr>
            <a:r>
              <a:rPr lang="en-US" dirty="0"/>
              <a:t>Security</a:t>
            </a:r>
          </a:p>
          <a:p>
            <a:pPr lvl="1">
              <a:buFont typeface="Wingdings" panose="05000000000000000000" pitchFamily="2" charset="2"/>
              <a:buChar char="Ø"/>
            </a:pPr>
            <a:r>
              <a:rPr lang="en-US" dirty="0"/>
              <a:t>Human Resources</a:t>
            </a:r>
          </a:p>
          <a:p>
            <a:pPr lvl="1">
              <a:buFont typeface="Wingdings" panose="05000000000000000000" pitchFamily="2" charset="2"/>
              <a:buChar char="Ø"/>
            </a:pPr>
            <a:r>
              <a:rPr lang="en-US" dirty="0"/>
              <a:t>Internal Audit</a:t>
            </a:r>
          </a:p>
          <a:p>
            <a:pPr lvl="1">
              <a:buFont typeface="Wingdings" panose="05000000000000000000" pitchFamily="2" charset="2"/>
              <a:buChar char="Ø"/>
            </a:pPr>
            <a:r>
              <a:rPr lang="en-US" dirty="0"/>
              <a:t>IT</a:t>
            </a:r>
          </a:p>
          <a:p>
            <a:pPr marL="0" indent="0">
              <a:buNone/>
            </a:pPr>
            <a:endParaRPr lang="en-US" dirty="0"/>
          </a:p>
        </p:txBody>
      </p:sp>
    </p:spTree>
    <p:extLst>
      <p:ext uri="{BB962C8B-B14F-4D97-AF65-F5344CB8AC3E}">
        <p14:creationId xmlns:p14="http://schemas.microsoft.com/office/powerpoint/2010/main" val="393358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F87D-831B-58F3-5E97-37309EE8941D}"/>
              </a:ext>
            </a:extLst>
          </p:cNvPr>
          <p:cNvSpPr>
            <a:spLocks noGrp="1"/>
          </p:cNvSpPr>
          <p:nvPr>
            <p:ph type="title"/>
          </p:nvPr>
        </p:nvSpPr>
        <p:spPr/>
        <p:txBody>
          <a:bodyPr/>
          <a:lstStyle/>
          <a:p>
            <a:r>
              <a:rPr lang="en-US" dirty="0"/>
              <a:t>Open-Source Incidents</a:t>
            </a:r>
          </a:p>
        </p:txBody>
      </p:sp>
      <p:sp>
        <p:nvSpPr>
          <p:cNvPr id="3" name="Picture Placeholder 2">
            <a:extLst>
              <a:ext uri="{FF2B5EF4-FFF2-40B4-BE49-F238E27FC236}">
                <a16:creationId xmlns:a16="http://schemas.microsoft.com/office/drawing/2014/main" id="{5922CE27-5E6B-8640-1764-AD6FB5704DB2}"/>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DD28FB68-7D2F-1590-2B91-2F4417765B19}"/>
              </a:ext>
            </a:extLst>
          </p:cNvPr>
          <p:cNvSpPr>
            <a:spLocks noGrp="1"/>
          </p:cNvSpPr>
          <p:nvPr>
            <p:ph type="body" sz="half" idx="2"/>
          </p:nvPr>
        </p:nvSpPr>
        <p:spPr/>
        <p:txBody>
          <a:bodyPr>
            <a:noAutofit/>
          </a:bodyPr>
          <a:lstStyle/>
          <a:p>
            <a:r>
              <a:rPr lang="en-US" sz="1800" dirty="0"/>
              <a:t>San Diego Tribune highlights the arrest of a Hilton Revenue Manager for his involvement in a $28 million fraud investment scheme.</a:t>
            </a:r>
          </a:p>
        </p:txBody>
      </p:sp>
      <p:sp>
        <p:nvSpPr>
          <p:cNvPr id="5" name="Text Placeholder 4">
            <a:extLst>
              <a:ext uri="{FF2B5EF4-FFF2-40B4-BE49-F238E27FC236}">
                <a16:creationId xmlns:a16="http://schemas.microsoft.com/office/drawing/2014/main" id="{944C6942-2865-8064-DEA9-6BCFF18F613C}"/>
              </a:ext>
            </a:extLst>
          </p:cNvPr>
          <p:cNvSpPr>
            <a:spLocks noGrp="1"/>
          </p:cNvSpPr>
          <p:nvPr>
            <p:ph type="body" sz="half" idx="10"/>
          </p:nvPr>
        </p:nvSpPr>
        <p:spPr/>
        <p:txBody>
          <a:bodyPr>
            <a:noAutofit/>
          </a:bodyPr>
          <a:lstStyle/>
          <a:p>
            <a:r>
              <a:rPr lang="en-US" dirty="0"/>
              <a:t>U.S. Attorney’s Office – No. District of California writes that former Hilton employee, Geoffrey Palermo, was involved in a $1.8 million contractor kickback scheme.</a:t>
            </a:r>
          </a:p>
        </p:txBody>
      </p:sp>
      <p:sp>
        <p:nvSpPr>
          <p:cNvPr id="6" name="Text Placeholder 5">
            <a:extLst>
              <a:ext uri="{FF2B5EF4-FFF2-40B4-BE49-F238E27FC236}">
                <a16:creationId xmlns:a16="http://schemas.microsoft.com/office/drawing/2014/main" id="{72F268C2-4B31-F015-5FDE-15696D669F2B}"/>
              </a:ext>
            </a:extLst>
          </p:cNvPr>
          <p:cNvSpPr>
            <a:spLocks noGrp="1"/>
          </p:cNvSpPr>
          <p:nvPr>
            <p:ph type="body" sz="half" idx="11"/>
          </p:nvPr>
        </p:nvSpPr>
        <p:spPr/>
        <p:txBody>
          <a:bodyPr>
            <a:noAutofit/>
          </a:bodyPr>
          <a:lstStyle/>
          <a:p>
            <a:r>
              <a:rPr lang="en-US" sz="1800" dirty="0"/>
              <a:t>Transmit Security article suggest 45% of loyalty program accounts are inactive or infrequently used which leads to fraud.</a:t>
            </a:r>
          </a:p>
        </p:txBody>
      </p:sp>
      <p:sp>
        <p:nvSpPr>
          <p:cNvPr id="7" name="Text Placeholder 6">
            <a:extLst>
              <a:ext uri="{FF2B5EF4-FFF2-40B4-BE49-F238E27FC236}">
                <a16:creationId xmlns:a16="http://schemas.microsoft.com/office/drawing/2014/main" id="{65FDEA03-EC41-28A1-1CD6-388134DD7317}"/>
              </a:ext>
            </a:extLst>
          </p:cNvPr>
          <p:cNvSpPr>
            <a:spLocks noGrp="1"/>
          </p:cNvSpPr>
          <p:nvPr>
            <p:ph type="body" sz="half" idx="12"/>
          </p:nvPr>
        </p:nvSpPr>
        <p:spPr/>
        <p:txBody>
          <a:bodyPr>
            <a:noAutofit/>
          </a:bodyPr>
          <a:lstStyle/>
          <a:p>
            <a:r>
              <a:rPr lang="en-US" sz="1800" dirty="0"/>
              <a:t>AHLA reported the industry is impacted by, in part, some 15 million online booking scams annually.</a:t>
            </a:r>
          </a:p>
        </p:txBody>
      </p:sp>
    </p:spTree>
    <p:extLst>
      <p:ext uri="{BB962C8B-B14F-4D97-AF65-F5344CB8AC3E}">
        <p14:creationId xmlns:p14="http://schemas.microsoft.com/office/powerpoint/2010/main" val="1137167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1A578-ED05-F3DD-CAE8-944519B4DA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6C33E1-6F36-79EB-F432-43881FE171BC}"/>
              </a:ext>
            </a:extLst>
          </p:cNvPr>
          <p:cNvSpPr>
            <a:spLocks noGrp="1"/>
          </p:cNvSpPr>
          <p:nvPr>
            <p:ph idx="1"/>
          </p:nvPr>
        </p:nvSpPr>
        <p:spPr/>
        <p:txBody>
          <a:bodyPr/>
          <a:lstStyle/>
          <a:p>
            <a:pPr marL="0" indent="0" algn="ctr">
              <a:buNone/>
            </a:pPr>
            <a:r>
              <a:rPr lang="en-US" sz="4800" dirty="0"/>
              <a:t>Denial</a:t>
            </a:r>
          </a:p>
          <a:p>
            <a:pPr marL="0" indent="0" algn="ctr">
              <a:buNone/>
            </a:pPr>
            <a:r>
              <a:rPr lang="en-US" dirty="0"/>
              <a:t>(</a:t>
            </a:r>
            <a:r>
              <a:rPr lang="en-US" dirty="0" err="1"/>
              <a:t>Ain’t</a:t>
            </a:r>
            <a:r>
              <a:rPr lang="en-US" dirty="0"/>
              <a:t> Just a River in Egypt)</a:t>
            </a:r>
          </a:p>
          <a:p>
            <a:pPr marL="0" indent="0">
              <a:buNone/>
            </a:pPr>
            <a:endParaRPr lang="en-US" dirty="0"/>
          </a:p>
          <a:p>
            <a:pPr marL="0" indent="0">
              <a:buNone/>
            </a:pPr>
            <a:r>
              <a:rPr lang="en-US" sz="4000" dirty="0"/>
              <a:t>Arguably the most significant factor in reducing loss to fraud is to accept that it is occurring, even with your high performing and likeable employees.</a:t>
            </a:r>
          </a:p>
        </p:txBody>
      </p:sp>
    </p:spTree>
    <p:extLst>
      <p:ext uri="{BB962C8B-B14F-4D97-AF65-F5344CB8AC3E}">
        <p14:creationId xmlns:p14="http://schemas.microsoft.com/office/powerpoint/2010/main" val="2968260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D43779-AFC1-A90E-B9B9-FF7DEDCA0FC3}"/>
              </a:ext>
            </a:extLst>
          </p:cNvPr>
          <p:cNvSpPr>
            <a:spLocks noGrp="1"/>
          </p:cNvSpPr>
          <p:nvPr>
            <p:ph type="body" idx="1"/>
          </p:nvPr>
        </p:nvSpPr>
        <p:spPr>
          <a:xfrm>
            <a:off x="553865" y="95839"/>
            <a:ext cx="10622715" cy="6576667"/>
          </a:xfrm>
        </p:spPr>
        <p:txBody>
          <a:bodyPr/>
          <a:lstStyle/>
          <a:p>
            <a:endParaRPr lang="en-US" dirty="0"/>
          </a:p>
          <a:p>
            <a:r>
              <a:rPr lang="en-US" sz="2000" dirty="0">
                <a:solidFill>
                  <a:schemeClr val="bg1"/>
                </a:solidFill>
                <a:latin typeface="Trebuchet MS" panose="020B0603020202020204" pitchFamily="34" charset="0"/>
              </a:rPr>
              <a:t>Brad Bonnell</a:t>
            </a:r>
          </a:p>
          <a:p>
            <a:r>
              <a:rPr lang="en-US" sz="1800" spc="180" dirty="0">
                <a:solidFill>
                  <a:schemeClr val="bg1"/>
                </a:solidFill>
                <a:latin typeface="Trebuchet MS"/>
                <a:cs typeface="Trebuchet MS"/>
              </a:rPr>
              <a:t>Principal, Hotel Security Group</a:t>
            </a:r>
            <a:r>
              <a:rPr lang="en-US" sz="1800" spc="100" dirty="0">
                <a:solidFill>
                  <a:schemeClr val="bg1"/>
                </a:solidFill>
                <a:latin typeface="Trebuchet MS"/>
                <a:cs typeface="Trebuchet MS"/>
              </a:rPr>
              <a:t>,</a:t>
            </a:r>
            <a:r>
              <a:rPr lang="en-US" sz="1800" spc="270" dirty="0">
                <a:solidFill>
                  <a:schemeClr val="bg1"/>
                </a:solidFill>
                <a:latin typeface="Trebuchet MS"/>
                <a:cs typeface="Trebuchet MS"/>
              </a:rPr>
              <a:t> </a:t>
            </a:r>
            <a:r>
              <a:rPr lang="en-US" sz="1800" spc="120" dirty="0">
                <a:solidFill>
                  <a:schemeClr val="bg1"/>
                </a:solidFill>
                <a:latin typeface="Trebuchet MS"/>
                <a:cs typeface="Trebuchet MS"/>
              </a:rPr>
              <a:t>LLC</a:t>
            </a:r>
          </a:p>
          <a:p>
            <a:r>
              <a:rPr lang="en-US" sz="1800" spc="120" dirty="0">
                <a:solidFill>
                  <a:schemeClr val="bg1"/>
                </a:solidFill>
                <a:latin typeface="Trebuchet MS"/>
                <a:cs typeface="Trebuchet MS"/>
              </a:rPr>
              <a:t>(470) 258-0098  -  B</a:t>
            </a:r>
            <a:r>
              <a:rPr lang="en-US" sz="1800" spc="120" dirty="0">
                <a:solidFill>
                  <a:schemeClr val="bg1"/>
                </a:solidFill>
                <a:latin typeface="Trebuchet MS"/>
                <a:cs typeface="Trebuchet MS"/>
                <a:hlinkClick r:id="rId2">
                  <a:extLst>
                    <a:ext uri="{A12FA001-AC4F-418D-AE19-62706E023703}">
                      <ahyp:hlinkClr xmlns:ahyp="http://schemas.microsoft.com/office/drawing/2018/hyperlinkcolor" val="tx"/>
                    </a:ext>
                  </a:extLst>
                </a:hlinkClick>
              </a:rPr>
              <a:t>rad@HotelSecurityGroup.Com</a:t>
            </a:r>
            <a:r>
              <a:rPr lang="en-US" sz="1800" spc="120" dirty="0">
                <a:solidFill>
                  <a:schemeClr val="bg1"/>
                </a:solidFill>
                <a:latin typeface="Trebuchet MS"/>
                <a:cs typeface="Trebuchet MS"/>
              </a:rPr>
              <a:t>  -  </a:t>
            </a:r>
            <a:r>
              <a:rPr lang="en-US" sz="1800" spc="120" dirty="0">
                <a:solidFill>
                  <a:schemeClr val="bg1"/>
                </a:solidFill>
                <a:latin typeface="Trebuchet MS"/>
                <a:cs typeface="Trebuchet MS"/>
                <a:hlinkClick r:id="rId3">
                  <a:extLst>
                    <a:ext uri="{A12FA001-AC4F-418D-AE19-62706E023703}">
                      <ahyp:hlinkClr xmlns:ahyp="http://schemas.microsoft.com/office/drawing/2018/hyperlinkcolor" val="tx"/>
                    </a:ext>
                  </a:extLst>
                </a:hlinkClick>
              </a:rPr>
              <a:t>www.HotelSecurityGroup.Com</a:t>
            </a:r>
            <a:endParaRPr lang="en-US" sz="1800" spc="120" dirty="0">
              <a:solidFill>
                <a:schemeClr val="bg1"/>
              </a:solidFill>
              <a:latin typeface="Trebuchet MS"/>
              <a:cs typeface="Trebuchet MS"/>
            </a:endParaRPr>
          </a:p>
          <a:p>
            <a:endParaRPr lang="en-US" sz="1800" spc="120" dirty="0">
              <a:solidFill>
                <a:schemeClr val="bg1"/>
              </a:solidFill>
              <a:latin typeface="Trebuchet MS"/>
              <a:cs typeface="Trebuchet MS"/>
            </a:endParaRPr>
          </a:p>
          <a:p>
            <a:r>
              <a:rPr lang="en-US" sz="2000" spc="120" dirty="0">
                <a:solidFill>
                  <a:schemeClr val="bg1"/>
                </a:solidFill>
                <a:latin typeface="Trebuchet MS"/>
                <a:cs typeface="Trebuchet MS"/>
              </a:rPr>
              <a:t>Sal Caccavale</a:t>
            </a:r>
          </a:p>
          <a:p>
            <a:r>
              <a:rPr lang="en-US" sz="1800" spc="120" dirty="0">
                <a:solidFill>
                  <a:schemeClr val="bg1"/>
                </a:solidFill>
                <a:latin typeface="Trebuchet MS"/>
                <a:cs typeface="Trebuchet MS"/>
              </a:rPr>
              <a:t>Principal, Global Hospitality Security Solutions, LLC</a:t>
            </a:r>
          </a:p>
          <a:p>
            <a:r>
              <a:rPr lang="en-US" sz="1800" spc="120" dirty="0">
                <a:solidFill>
                  <a:schemeClr val="bg1"/>
                </a:solidFill>
                <a:latin typeface="Trebuchet MS"/>
                <a:cs typeface="Trebuchet MS"/>
              </a:rPr>
              <a:t>(480) 272-4922  -  </a:t>
            </a:r>
            <a:r>
              <a:rPr lang="en-US" sz="1800" spc="120" dirty="0">
                <a:solidFill>
                  <a:schemeClr val="bg1"/>
                </a:solidFill>
                <a:latin typeface="Trebuchet MS"/>
                <a:cs typeface="Trebuchet MS"/>
                <a:hlinkClick r:id="rId4">
                  <a:extLst>
                    <a:ext uri="{A12FA001-AC4F-418D-AE19-62706E023703}">
                      <ahyp:hlinkClr xmlns:ahyp="http://schemas.microsoft.com/office/drawing/2018/hyperlinkcolor" val="tx"/>
                    </a:ext>
                  </a:extLst>
                </a:hlinkClick>
              </a:rPr>
              <a:t>Sal@GlobalHospitality2</a:t>
            </a:r>
            <a:r>
              <a:rPr lang="en-US" sz="1800" b="1" spc="120" dirty="0">
                <a:solidFill>
                  <a:schemeClr val="bg1"/>
                </a:solidFill>
                <a:latin typeface="Trebuchet MS"/>
                <a:cs typeface="Trebuchet MS"/>
                <a:hlinkClick r:id="rId4">
                  <a:extLst>
                    <a:ext uri="{A12FA001-AC4F-418D-AE19-62706E023703}">
                      <ahyp:hlinkClr xmlns:ahyp="http://schemas.microsoft.com/office/drawing/2018/hyperlinkcolor" val="tx"/>
                    </a:ext>
                  </a:extLst>
                </a:hlinkClick>
              </a:rPr>
              <a:t>S</a:t>
            </a:r>
            <a:r>
              <a:rPr lang="en-US" sz="1800" spc="120" dirty="0">
                <a:solidFill>
                  <a:schemeClr val="bg1"/>
                </a:solidFill>
                <a:latin typeface="Trebuchet MS"/>
                <a:cs typeface="Trebuchet MS"/>
                <a:hlinkClick r:id="rId4">
                  <a:extLst>
                    <a:ext uri="{A12FA001-AC4F-418D-AE19-62706E023703}">
                      <ahyp:hlinkClr xmlns:ahyp="http://schemas.microsoft.com/office/drawing/2018/hyperlinkcolor" val="tx"/>
                    </a:ext>
                  </a:extLst>
                </a:hlinkClick>
              </a:rPr>
              <a:t>.Com</a:t>
            </a:r>
            <a:r>
              <a:rPr lang="en-US" sz="1800" spc="120" dirty="0">
                <a:solidFill>
                  <a:schemeClr val="bg1"/>
                </a:solidFill>
                <a:latin typeface="Trebuchet MS"/>
                <a:cs typeface="Trebuchet MS"/>
              </a:rPr>
              <a:t>  -  </a:t>
            </a:r>
            <a:r>
              <a:rPr lang="en-US" sz="1800" spc="120" dirty="0">
                <a:solidFill>
                  <a:schemeClr val="bg1"/>
                </a:solidFill>
                <a:latin typeface="Trebuchet MS"/>
                <a:cs typeface="Trebuchet MS"/>
                <a:hlinkClick r:id="rId5">
                  <a:extLst>
                    <a:ext uri="{A12FA001-AC4F-418D-AE19-62706E023703}">
                      <ahyp:hlinkClr xmlns:ahyp="http://schemas.microsoft.com/office/drawing/2018/hyperlinkcolor" val="tx"/>
                    </a:ext>
                  </a:extLst>
                </a:hlinkClick>
              </a:rPr>
              <a:t>www.GlobalHospitalitySecurity.Com</a:t>
            </a:r>
            <a:r>
              <a:rPr lang="en-US" sz="1800" spc="120" dirty="0">
                <a:solidFill>
                  <a:schemeClr val="bg1"/>
                </a:solidFill>
                <a:latin typeface="Trebuchet MS"/>
                <a:cs typeface="Trebuchet MS"/>
              </a:rPr>
              <a:t> </a:t>
            </a:r>
          </a:p>
          <a:p>
            <a:endParaRPr lang="en-US" sz="1400" spc="120" dirty="0">
              <a:solidFill>
                <a:schemeClr val="bg1"/>
              </a:solidFill>
              <a:latin typeface="Trebuchet MS"/>
            </a:endParaRPr>
          </a:p>
          <a:p>
            <a:endParaRPr lang="en-US" sz="1400" spc="120" dirty="0">
              <a:solidFill>
                <a:schemeClr val="bg1"/>
              </a:solidFill>
              <a:latin typeface="Trebuchet MS"/>
            </a:endParaRPr>
          </a:p>
          <a:p>
            <a:endParaRPr lang="en-US" sz="1400" spc="120" dirty="0">
              <a:solidFill>
                <a:schemeClr val="bg1"/>
              </a:solidFill>
              <a:latin typeface="Trebuchet MS"/>
            </a:endParaRPr>
          </a:p>
          <a:p>
            <a:endParaRPr lang="en-US" sz="1400" spc="120" dirty="0">
              <a:solidFill>
                <a:schemeClr val="bg1"/>
              </a:solidFill>
              <a:latin typeface="Trebuchet MS"/>
            </a:endParaRPr>
          </a:p>
          <a:p>
            <a:endParaRPr lang="en-US" sz="1400" spc="120" dirty="0">
              <a:solidFill>
                <a:schemeClr val="bg1"/>
              </a:solidFill>
              <a:latin typeface="Trebuchet MS"/>
            </a:endParaRPr>
          </a:p>
          <a:p>
            <a:endParaRPr lang="en-US" sz="1400" spc="120" dirty="0">
              <a:solidFill>
                <a:schemeClr val="bg1"/>
              </a:solidFill>
              <a:latin typeface="Trebuchet MS"/>
            </a:endParaRPr>
          </a:p>
        </p:txBody>
      </p:sp>
    </p:spTree>
    <p:extLst>
      <p:ext uri="{BB962C8B-B14F-4D97-AF65-F5344CB8AC3E}">
        <p14:creationId xmlns:p14="http://schemas.microsoft.com/office/powerpoint/2010/main" val="405209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0A58-E7D5-3285-043C-C3BDEE1081C5}"/>
              </a:ext>
            </a:extLst>
          </p:cNvPr>
          <p:cNvSpPr>
            <a:spLocks noGrp="1"/>
          </p:cNvSpPr>
          <p:nvPr>
            <p:ph type="title"/>
          </p:nvPr>
        </p:nvSpPr>
        <p:spPr/>
        <p:txBody>
          <a:bodyPr>
            <a:normAutofit/>
          </a:bodyPr>
          <a:lstStyle/>
          <a:p>
            <a:pPr algn="ctr"/>
            <a:r>
              <a:rPr lang="en-US" sz="3200" b="0" i="0" u="none" strike="noStrike" baseline="0" dirty="0">
                <a:solidFill>
                  <a:srgbClr val="F5F3EB"/>
                </a:solidFill>
                <a:latin typeface="Cormorant-Regular"/>
              </a:rPr>
              <a:t>Brad Bonnell </a:t>
            </a:r>
            <a:endParaRPr lang="en-US" sz="3200" dirty="0"/>
          </a:p>
        </p:txBody>
      </p:sp>
      <p:pic>
        <p:nvPicPr>
          <p:cNvPr id="10" name="Picture Placeholder 9">
            <a:extLst>
              <a:ext uri="{FF2B5EF4-FFF2-40B4-BE49-F238E27FC236}">
                <a16:creationId xmlns:a16="http://schemas.microsoft.com/office/drawing/2014/main" id="{2499A281-6AD9-B47C-D23B-25F6C967DF92}"/>
              </a:ext>
            </a:extLst>
          </p:cNvPr>
          <p:cNvPicPr>
            <a:picLocks noGrp="1" noChangeAspect="1"/>
          </p:cNvPicPr>
          <p:nvPr>
            <p:ph type="pic" sz="quarter" idx="13"/>
          </p:nvPr>
        </p:nvPicPr>
        <p:blipFill rotWithShape="1">
          <a:blip r:embed="rId2"/>
          <a:srcRect t="10742" b="10742"/>
          <a:stretch/>
        </p:blipFill>
        <p:spPr/>
      </p:pic>
      <p:sp>
        <p:nvSpPr>
          <p:cNvPr id="4" name="Subtitle 3">
            <a:extLst>
              <a:ext uri="{FF2B5EF4-FFF2-40B4-BE49-F238E27FC236}">
                <a16:creationId xmlns:a16="http://schemas.microsoft.com/office/drawing/2014/main" id="{79B304BB-B488-6438-1F38-18E450E70606}"/>
              </a:ext>
            </a:extLst>
          </p:cNvPr>
          <p:cNvSpPr>
            <a:spLocks noGrp="1"/>
          </p:cNvSpPr>
          <p:nvPr>
            <p:ph type="subTitle" idx="1"/>
          </p:nvPr>
        </p:nvSpPr>
        <p:spPr/>
        <p:txBody>
          <a:bodyPr>
            <a:normAutofit/>
          </a:bodyPr>
          <a:lstStyle/>
          <a:p>
            <a:pPr algn="ctr"/>
            <a:r>
              <a:rPr lang="en-US" sz="2000" b="0" i="0" u="none" strike="noStrike" baseline="0" dirty="0">
                <a:solidFill>
                  <a:srgbClr val="AB844B"/>
                </a:solidFill>
                <a:latin typeface="OpticianSans-Regular"/>
              </a:rPr>
              <a:t>PRINCIPAL, HOTEL SECURITY GROUP, LLC</a:t>
            </a:r>
          </a:p>
        </p:txBody>
      </p:sp>
      <p:sp>
        <p:nvSpPr>
          <p:cNvPr id="5" name="Content Placeholder 4">
            <a:extLst>
              <a:ext uri="{FF2B5EF4-FFF2-40B4-BE49-F238E27FC236}">
                <a16:creationId xmlns:a16="http://schemas.microsoft.com/office/drawing/2014/main" id="{FD4A3202-6E45-1C5A-0AD7-5BB9CC6BE300}"/>
              </a:ext>
            </a:extLst>
          </p:cNvPr>
          <p:cNvSpPr>
            <a:spLocks noGrp="1"/>
          </p:cNvSpPr>
          <p:nvPr>
            <p:ph idx="14"/>
          </p:nvPr>
        </p:nvSpPr>
        <p:spPr/>
        <p:txBody>
          <a:bodyPr>
            <a:noAutofit/>
          </a:bodyPr>
          <a:lstStyle/>
          <a:p>
            <a:pPr algn="l">
              <a:lnSpc>
                <a:spcPct val="100000"/>
              </a:lnSpc>
            </a:pPr>
            <a:r>
              <a:rPr lang="en-US" sz="1400" b="0" i="0" u="none" strike="noStrike" baseline="0" dirty="0">
                <a:solidFill>
                  <a:srgbClr val="F5F3EB"/>
                </a:solidFill>
                <a:latin typeface="NotoSerifJP-ExtraLight"/>
              </a:rPr>
              <a:t>Former Global Director of Security for IHG Hotels responsible for developing, implementing and directing global threat based intelligence led security programs as well as delivering security capability to all levels of the business including 4,500 business units in over 100 countries.</a:t>
            </a:r>
            <a:endParaRPr lang="en-US" sz="1400" dirty="0"/>
          </a:p>
        </p:txBody>
      </p:sp>
      <p:sp>
        <p:nvSpPr>
          <p:cNvPr id="6" name="Content Placeholder 5">
            <a:extLst>
              <a:ext uri="{FF2B5EF4-FFF2-40B4-BE49-F238E27FC236}">
                <a16:creationId xmlns:a16="http://schemas.microsoft.com/office/drawing/2014/main" id="{B3779409-75D1-9EF8-3B67-737A033FCFA8}"/>
              </a:ext>
            </a:extLst>
          </p:cNvPr>
          <p:cNvSpPr>
            <a:spLocks noGrp="1"/>
          </p:cNvSpPr>
          <p:nvPr>
            <p:ph idx="15"/>
          </p:nvPr>
        </p:nvSpPr>
        <p:spPr/>
        <p:txBody>
          <a:bodyPr>
            <a:noAutofit/>
          </a:bodyPr>
          <a:lstStyle/>
          <a:p>
            <a:pPr algn="l">
              <a:lnSpc>
                <a:spcPct val="120000"/>
              </a:lnSpc>
            </a:pPr>
            <a:r>
              <a:rPr lang="en-US" sz="1400" b="0" i="0" u="none" strike="noStrike" baseline="0" dirty="0">
                <a:solidFill>
                  <a:srgbClr val="F5F3EB"/>
                </a:solidFill>
                <a:latin typeface="NotoSerifJP-ExtraLight"/>
              </a:rPr>
              <a:t>Brad's law enforcement career includes service as Chief of Staff,</a:t>
            </a:r>
          </a:p>
          <a:p>
            <a:pPr algn="l">
              <a:lnSpc>
                <a:spcPct val="120000"/>
              </a:lnSpc>
            </a:pPr>
            <a:r>
              <a:rPr lang="en-US" sz="1400" b="0" i="0" u="none" strike="noStrike" baseline="0" dirty="0">
                <a:solidFill>
                  <a:srgbClr val="F5F3EB"/>
                </a:solidFill>
                <a:latin typeface="NotoSerifJP-ExtraLight"/>
              </a:rPr>
              <a:t>Georgia State Patrol; Special Agent, Georgia Bureau of Investigation,</a:t>
            </a:r>
          </a:p>
          <a:p>
            <a:pPr algn="l">
              <a:lnSpc>
                <a:spcPct val="120000"/>
              </a:lnSpc>
            </a:pPr>
            <a:r>
              <a:rPr lang="en-US" sz="1400" b="0" i="0" u="none" strike="noStrike" baseline="0" dirty="0">
                <a:solidFill>
                  <a:srgbClr val="F5F3EB"/>
                </a:solidFill>
                <a:latin typeface="NotoSerifJP-ExtraLight"/>
              </a:rPr>
              <a:t>and; Special Agent, US Army Criminal Investigation Command</a:t>
            </a:r>
            <a:endParaRPr lang="en-US" sz="1400" dirty="0"/>
          </a:p>
        </p:txBody>
      </p:sp>
      <p:sp>
        <p:nvSpPr>
          <p:cNvPr id="7" name="Content Placeholder 6">
            <a:extLst>
              <a:ext uri="{FF2B5EF4-FFF2-40B4-BE49-F238E27FC236}">
                <a16:creationId xmlns:a16="http://schemas.microsoft.com/office/drawing/2014/main" id="{64001A72-DF3D-D777-15AF-27FEEA30AA57}"/>
              </a:ext>
            </a:extLst>
          </p:cNvPr>
          <p:cNvSpPr>
            <a:spLocks noGrp="1"/>
          </p:cNvSpPr>
          <p:nvPr>
            <p:ph idx="16"/>
          </p:nvPr>
        </p:nvSpPr>
        <p:spPr/>
        <p:txBody>
          <a:bodyPr>
            <a:noAutofit/>
          </a:bodyPr>
          <a:lstStyle/>
          <a:p>
            <a:pPr algn="l">
              <a:lnSpc>
                <a:spcPct val="120000"/>
              </a:lnSpc>
            </a:pPr>
            <a:r>
              <a:rPr lang="en-US" sz="1400" b="0" i="0" u="none" strike="noStrike" baseline="0" dirty="0">
                <a:solidFill>
                  <a:srgbClr val="F5F3EB"/>
                </a:solidFill>
                <a:latin typeface="NotoSerifJP-ExtraLight"/>
              </a:rPr>
              <a:t>Brad has a broad range of security expertise and experience including: Complex Fraud Investigations, Security Threat Analysis and Management, Threat &amp; Vulnerability Assessments, Security Crisis Management, Security Training and Executive Protection.</a:t>
            </a:r>
            <a:endParaRPr lang="en-US" sz="1400" dirty="0"/>
          </a:p>
        </p:txBody>
      </p:sp>
      <p:sp>
        <p:nvSpPr>
          <p:cNvPr id="8" name="Text Placeholder 7">
            <a:extLst>
              <a:ext uri="{FF2B5EF4-FFF2-40B4-BE49-F238E27FC236}">
                <a16:creationId xmlns:a16="http://schemas.microsoft.com/office/drawing/2014/main" id="{C86FA43C-07B0-C70B-CB10-19F378C5BA2A}"/>
              </a:ext>
            </a:extLst>
          </p:cNvPr>
          <p:cNvSpPr>
            <a:spLocks noGrp="1"/>
          </p:cNvSpPr>
          <p:nvPr>
            <p:ph type="body" sz="quarter" idx="17"/>
          </p:nvPr>
        </p:nvSpPr>
        <p:spPr/>
        <p:txBody>
          <a:bodyPr/>
          <a:lstStyle/>
          <a:p>
            <a:pPr algn="ctr"/>
            <a:r>
              <a:rPr lang="en-US" sz="1400" b="0" i="0" u="none" strike="noStrike" baseline="0" dirty="0">
                <a:solidFill>
                  <a:srgbClr val="AB844B"/>
                </a:solidFill>
                <a:latin typeface="OpticianSans-Regular"/>
              </a:rPr>
              <a:t>ALPHARETTA, GA</a:t>
            </a:r>
            <a:endParaRPr lang="en-US" spc="190" dirty="0"/>
          </a:p>
        </p:txBody>
      </p:sp>
      <p:sp>
        <p:nvSpPr>
          <p:cNvPr id="11" name="Title 1">
            <a:extLst>
              <a:ext uri="{FF2B5EF4-FFF2-40B4-BE49-F238E27FC236}">
                <a16:creationId xmlns:a16="http://schemas.microsoft.com/office/drawing/2014/main" id="{E0B249C7-EAF5-E415-7F8C-7AE995AD93B9}"/>
              </a:ext>
            </a:extLst>
          </p:cNvPr>
          <p:cNvSpPr txBox="1">
            <a:spLocks/>
          </p:cNvSpPr>
          <p:nvPr/>
        </p:nvSpPr>
        <p:spPr>
          <a:xfrm>
            <a:off x="6095999" y="243960"/>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kern="1200">
                <a:solidFill>
                  <a:srgbClr val="F4F2EA"/>
                </a:solidFill>
                <a:latin typeface="+mj-lt"/>
                <a:ea typeface="+mj-ea"/>
                <a:cs typeface="+mj-cs"/>
              </a:defRPr>
            </a:lvl1pPr>
          </a:lstStyle>
          <a:p>
            <a:pPr algn="l"/>
            <a:endParaRPr lang="en-US" sz="1800" b="0" i="0" u="none" strike="noStrike" baseline="0" dirty="0">
              <a:solidFill>
                <a:srgbClr val="F5F3EB"/>
              </a:solidFill>
              <a:latin typeface="Cormorant-Regular"/>
            </a:endParaRPr>
          </a:p>
        </p:txBody>
      </p:sp>
    </p:spTree>
    <p:extLst>
      <p:ext uri="{BB962C8B-B14F-4D97-AF65-F5344CB8AC3E}">
        <p14:creationId xmlns:p14="http://schemas.microsoft.com/office/powerpoint/2010/main" val="405448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0A58-E7D5-3285-043C-C3BDEE1081C5}"/>
              </a:ext>
            </a:extLst>
          </p:cNvPr>
          <p:cNvSpPr>
            <a:spLocks noGrp="1"/>
          </p:cNvSpPr>
          <p:nvPr>
            <p:ph type="title"/>
          </p:nvPr>
        </p:nvSpPr>
        <p:spPr>
          <a:xfrm>
            <a:off x="6095999" y="184645"/>
            <a:ext cx="5257801" cy="902185"/>
          </a:xfrm>
        </p:spPr>
        <p:txBody>
          <a:bodyPr>
            <a:normAutofit/>
          </a:bodyPr>
          <a:lstStyle/>
          <a:p>
            <a:pPr algn="ctr"/>
            <a:r>
              <a:rPr lang="en-US" sz="3200" b="0" i="0" u="none" strike="noStrike" baseline="0" dirty="0">
                <a:solidFill>
                  <a:srgbClr val="F5F3EB"/>
                </a:solidFill>
                <a:latin typeface="Cormorant-Regular"/>
              </a:rPr>
              <a:t>Salvatore Caccavale</a:t>
            </a:r>
            <a:endParaRPr lang="en-US" sz="3200" dirty="0"/>
          </a:p>
        </p:txBody>
      </p:sp>
      <p:pic>
        <p:nvPicPr>
          <p:cNvPr id="10" name="Picture Placeholder 9">
            <a:extLst>
              <a:ext uri="{FF2B5EF4-FFF2-40B4-BE49-F238E27FC236}">
                <a16:creationId xmlns:a16="http://schemas.microsoft.com/office/drawing/2014/main" id="{40594936-120A-D8E8-59B7-2BA0E7CEF923}"/>
              </a:ext>
            </a:extLst>
          </p:cNvPr>
          <p:cNvPicPr>
            <a:picLocks noGrp="1" noChangeAspect="1"/>
          </p:cNvPicPr>
          <p:nvPr>
            <p:ph type="pic" sz="quarter" idx="13"/>
          </p:nvPr>
        </p:nvPicPr>
        <p:blipFill rotWithShape="1">
          <a:blip r:embed="rId2"/>
          <a:srcRect t="8053" b="8053"/>
          <a:stretch/>
        </p:blipFill>
        <p:spPr/>
      </p:pic>
      <p:sp>
        <p:nvSpPr>
          <p:cNvPr id="4" name="Subtitle 3">
            <a:extLst>
              <a:ext uri="{FF2B5EF4-FFF2-40B4-BE49-F238E27FC236}">
                <a16:creationId xmlns:a16="http://schemas.microsoft.com/office/drawing/2014/main" id="{79B304BB-B488-6438-1F38-18E450E70606}"/>
              </a:ext>
            </a:extLst>
          </p:cNvPr>
          <p:cNvSpPr>
            <a:spLocks noGrp="1"/>
          </p:cNvSpPr>
          <p:nvPr>
            <p:ph type="subTitle" idx="1"/>
          </p:nvPr>
        </p:nvSpPr>
        <p:spPr>
          <a:xfrm>
            <a:off x="5998464" y="1307814"/>
            <a:ext cx="5355336" cy="697049"/>
          </a:xfrm>
        </p:spPr>
        <p:txBody>
          <a:bodyPr>
            <a:noAutofit/>
          </a:bodyPr>
          <a:lstStyle/>
          <a:p>
            <a:pPr algn="ctr"/>
            <a:r>
              <a:rPr lang="es-ES" b="0" i="0" u="none" strike="noStrike" baseline="0" dirty="0">
                <a:solidFill>
                  <a:srgbClr val="AB844B"/>
                </a:solidFill>
                <a:latin typeface="OpticianSans-Regular"/>
              </a:rPr>
              <a:t>PRINCIPAL, GLOBAL HOSPITALITY SECURITY</a:t>
            </a:r>
          </a:p>
          <a:p>
            <a:pPr algn="ctr"/>
            <a:r>
              <a:rPr lang="en-US" b="0" i="0" u="none" strike="noStrike" baseline="0" dirty="0">
                <a:solidFill>
                  <a:srgbClr val="AB844B"/>
                </a:solidFill>
                <a:latin typeface="OpticianSans-Regular"/>
              </a:rPr>
              <a:t>SOLUTIONS, LLC</a:t>
            </a:r>
            <a:endParaRPr lang="en-US" spc="190" dirty="0"/>
          </a:p>
        </p:txBody>
      </p:sp>
      <p:sp>
        <p:nvSpPr>
          <p:cNvPr id="5" name="Content Placeholder 4">
            <a:extLst>
              <a:ext uri="{FF2B5EF4-FFF2-40B4-BE49-F238E27FC236}">
                <a16:creationId xmlns:a16="http://schemas.microsoft.com/office/drawing/2014/main" id="{FD4A3202-6E45-1C5A-0AD7-5BB9CC6BE300}"/>
              </a:ext>
            </a:extLst>
          </p:cNvPr>
          <p:cNvSpPr>
            <a:spLocks noGrp="1"/>
          </p:cNvSpPr>
          <p:nvPr>
            <p:ph idx="14"/>
          </p:nvPr>
        </p:nvSpPr>
        <p:spPr/>
        <p:txBody>
          <a:bodyPr>
            <a:noAutofit/>
          </a:bodyPr>
          <a:lstStyle/>
          <a:p>
            <a:pPr marL="12700" marR="5080" algn="just">
              <a:lnSpc>
                <a:spcPct val="125000"/>
              </a:lnSpc>
              <a:spcBef>
                <a:spcPts val="1405"/>
              </a:spcBef>
            </a:pPr>
            <a:r>
              <a:rPr lang="en-US" sz="1200" b="0" dirty="0">
                <a:solidFill>
                  <a:srgbClr val="F4F1E9"/>
                </a:solidFill>
                <a:latin typeface="Source Han Serif JP Light"/>
                <a:cs typeface="Source Han Serif JP Light"/>
              </a:rPr>
              <a:t>Sal</a:t>
            </a:r>
            <a:r>
              <a:rPr lang="en-US" sz="1200" b="0" spc="2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is</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recognized</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for</a:t>
            </a:r>
            <a:r>
              <a:rPr lang="en-US" sz="1200" b="0" spc="25" dirty="0">
                <a:solidFill>
                  <a:srgbClr val="F4F1E9"/>
                </a:solidFill>
                <a:latin typeface="Source Han Serif JP Light"/>
                <a:cs typeface="Source Han Serif JP Light"/>
              </a:rPr>
              <a:t> his 35-years with Hilton</a:t>
            </a:r>
            <a:r>
              <a:rPr lang="en-US" sz="1200" spc="25" dirty="0">
                <a:solidFill>
                  <a:srgbClr val="F4F1E9"/>
                </a:solidFill>
                <a:latin typeface="Source Han Serif JP Light"/>
                <a:cs typeface="Source Han Serif JP Light"/>
              </a:rPr>
              <a:t> as a Director of Safety &amp; Security in such notable hotels as the Palmer House Hilton in Chicago and The Waldorf=Astoria in New York City. He later had oversight for the Americas as Hilton’s Corporate Director of Safety &amp; Security.</a:t>
            </a:r>
            <a:endParaRPr lang="en-US" sz="1200" dirty="0">
              <a:latin typeface="Source Han Serif JP Light"/>
              <a:cs typeface="Source Han Serif JP Light"/>
            </a:endParaRPr>
          </a:p>
        </p:txBody>
      </p:sp>
      <p:sp>
        <p:nvSpPr>
          <p:cNvPr id="6" name="Content Placeholder 5">
            <a:extLst>
              <a:ext uri="{FF2B5EF4-FFF2-40B4-BE49-F238E27FC236}">
                <a16:creationId xmlns:a16="http://schemas.microsoft.com/office/drawing/2014/main" id="{B3779409-75D1-9EF8-3B67-737A033FCFA8}"/>
              </a:ext>
            </a:extLst>
          </p:cNvPr>
          <p:cNvSpPr>
            <a:spLocks noGrp="1"/>
          </p:cNvSpPr>
          <p:nvPr>
            <p:ph idx="15"/>
          </p:nvPr>
        </p:nvSpPr>
        <p:spPr/>
        <p:txBody>
          <a:bodyPr>
            <a:noAutofit/>
          </a:bodyPr>
          <a:lstStyle/>
          <a:p>
            <a:pPr marL="12700" marR="7620" algn="just">
              <a:lnSpc>
                <a:spcPct val="100000"/>
              </a:lnSpc>
            </a:pPr>
            <a:r>
              <a:rPr lang="en-US" sz="1200" b="0" dirty="0">
                <a:solidFill>
                  <a:srgbClr val="F4F1E9"/>
                </a:solidFill>
                <a:latin typeface="Source Han Serif JP Light"/>
                <a:cs typeface="Source Han Serif JP Light"/>
              </a:rPr>
              <a:t>A</a:t>
            </a:r>
            <a:r>
              <a:rPr lang="en-US" sz="1200" b="0" spc="21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hotel</a:t>
            </a:r>
            <a:r>
              <a:rPr lang="en-US" sz="1200" b="0" spc="21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security</a:t>
            </a:r>
            <a:r>
              <a:rPr lang="en-US" sz="1200" b="0" spc="21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expert</a:t>
            </a:r>
            <a:r>
              <a:rPr lang="en-US" sz="1200" b="0" spc="21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that</a:t>
            </a:r>
            <a:r>
              <a:rPr lang="en-US" sz="1200" b="0" spc="21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has</a:t>
            </a:r>
            <a:r>
              <a:rPr lang="en-US" sz="1200" b="0" spc="21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truly</a:t>
            </a:r>
            <a:r>
              <a:rPr lang="en-US" sz="1200" b="0" spc="21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experienced</a:t>
            </a:r>
            <a:r>
              <a:rPr lang="en-US" sz="1200" b="0" spc="21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and</a:t>
            </a:r>
            <a:r>
              <a:rPr lang="en-US" sz="1200" b="0" spc="21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witnessed</a:t>
            </a:r>
            <a:r>
              <a:rPr lang="en-US" sz="1200" b="0" spc="215" dirty="0">
                <a:solidFill>
                  <a:srgbClr val="F4F1E9"/>
                </a:solidFill>
                <a:latin typeface="Source Han Serif JP Light"/>
                <a:cs typeface="Source Han Serif JP Light"/>
              </a:rPr>
              <a:t> </a:t>
            </a:r>
            <a:r>
              <a:rPr lang="en-US" sz="1200" b="0" spc="-25" dirty="0">
                <a:solidFill>
                  <a:srgbClr val="F4F1E9"/>
                </a:solidFill>
                <a:latin typeface="Source Han Serif JP Light"/>
                <a:cs typeface="Source Han Serif JP Light"/>
              </a:rPr>
              <a:t>the </a:t>
            </a:r>
            <a:r>
              <a:rPr lang="en-US" sz="1200" b="0" dirty="0">
                <a:solidFill>
                  <a:srgbClr val="F4F1E9"/>
                </a:solidFill>
                <a:latin typeface="Source Han Serif JP Light"/>
                <a:cs typeface="Source Han Serif JP Light"/>
              </a:rPr>
              <a:t>issues</a:t>
            </a:r>
            <a:r>
              <a:rPr lang="en-US" sz="1200" b="0" spc="6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with</a:t>
            </a:r>
            <a:r>
              <a:rPr lang="en-US" sz="1200" b="0" spc="60" dirty="0">
                <a:solidFill>
                  <a:srgbClr val="F4F1E9"/>
                </a:solidFill>
                <a:latin typeface="Source Han Serif JP Light"/>
                <a:cs typeface="Source Han Serif JP Light"/>
              </a:rPr>
              <a:t>  </a:t>
            </a:r>
            <a:r>
              <a:rPr lang="en-US" sz="1200" b="0" spc="-20" dirty="0">
                <a:solidFill>
                  <a:srgbClr val="F4F1E9"/>
                </a:solidFill>
                <a:latin typeface="Source Han Serif JP Light"/>
                <a:cs typeface="Source Han Serif JP Light"/>
              </a:rPr>
              <a:t>first-</a:t>
            </a:r>
            <a:r>
              <a:rPr lang="en-US" sz="1200" b="0" dirty="0">
                <a:solidFill>
                  <a:srgbClr val="F4F1E9"/>
                </a:solidFill>
                <a:latin typeface="Source Han Serif JP Light"/>
                <a:cs typeface="Source Han Serif JP Light"/>
              </a:rPr>
              <a:t>hand</a:t>
            </a:r>
            <a:r>
              <a:rPr lang="en-US" sz="1200" b="0" spc="6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experience,</a:t>
            </a:r>
            <a:r>
              <a:rPr lang="en-US" sz="1200" b="0" spc="6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and</a:t>
            </a:r>
            <a:r>
              <a:rPr lang="en-US" sz="1200" b="0" spc="6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one</a:t>
            </a:r>
            <a:r>
              <a:rPr lang="en-US" sz="1200" b="0" spc="6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of</a:t>
            </a:r>
            <a:r>
              <a:rPr lang="en-US" sz="1200" b="0" spc="6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a</a:t>
            </a:r>
            <a:r>
              <a:rPr lang="en-US" sz="1200" b="0" spc="6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small</a:t>
            </a:r>
            <a:r>
              <a:rPr lang="en-US" sz="1200" b="0" spc="6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handful</a:t>
            </a:r>
            <a:r>
              <a:rPr lang="en-US" sz="1200" b="0" spc="65" dirty="0">
                <a:solidFill>
                  <a:srgbClr val="F4F1E9"/>
                </a:solidFill>
                <a:latin typeface="Source Han Serif JP Light"/>
                <a:cs typeface="Source Han Serif JP Light"/>
              </a:rPr>
              <a:t>  </a:t>
            </a:r>
            <a:r>
              <a:rPr lang="en-US" sz="1200" b="0" spc="-25" dirty="0">
                <a:solidFill>
                  <a:srgbClr val="F4F1E9"/>
                </a:solidFill>
                <a:latin typeface="Source Han Serif JP Light"/>
                <a:cs typeface="Source Han Serif JP Light"/>
              </a:rPr>
              <a:t>of </a:t>
            </a:r>
            <a:r>
              <a:rPr lang="en-US" sz="1200" b="0" dirty="0">
                <a:solidFill>
                  <a:srgbClr val="F4F1E9"/>
                </a:solidFill>
                <a:latin typeface="Source Han Serif JP Light"/>
                <a:cs typeface="Source Han Serif JP Light"/>
              </a:rPr>
              <a:t>hospitality</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security</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practitioners</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in</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the</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field</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that</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can</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attest</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to</a:t>
            </a:r>
            <a:r>
              <a:rPr lang="en-US" sz="1200" b="0" spc="2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being</a:t>
            </a:r>
            <a:r>
              <a:rPr lang="en-US" sz="1200" b="0" spc="25" dirty="0">
                <a:solidFill>
                  <a:srgbClr val="F4F1E9"/>
                </a:solidFill>
                <a:latin typeface="Source Han Serif JP Light"/>
                <a:cs typeface="Source Han Serif JP Light"/>
              </a:rPr>
              <a:t> </a:t>
            </a:r>
            <a:r>
              <a:rPr lang="en-US" sz="1200" b="0" spc="-25" dirty="0">
                <a:solidFill>
                  <a:srgbClr val="F4F1E9"/>
                </a:solidFill>
                <a:latin typeface="Source Han Serif JP Light"/>
                <a:cs typeface="Source Han Serif JP Light"/>
              </a:rPr>
              <a:t>in </a:t>
            </a:r>
            <a:r>
              <a:rPr lang="en-US" sz="1200" b="0" dirty="0">
                <a:solidFill>
                  <a:srgbClr val="F4F1E9"/>
                </a:solidFill>
                <a:latin typeface="Source Han Serif JP Light"/>
                <a:cs typeface="Source Han Serif JP Light"/>
              </a:rPr>
              <a:t>the</a:t>
            </a:r>
            <a:r>
              <a:rPr lang="en-US" sz="1200" b="0" spc="-5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driver’s</a:t>
            </a:r>
            <a:r>
              <a:rPr lang="en-US" sz="1200" b="0" spc="-5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seat</a:t>
            </a:r>
            <a:r>
              <a:rPr lang="en-US" sz="1200" b="0" spc="-5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during</a:t>
            </a:r>
            <a:r>
              <a:rPr lang="en-US" sz="1200" b="0" spc="-5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the</a:t>
            </a:r>
            <a:r>
              <a:rPr lang="en-US" sz="1200" b="0" spc="-5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evolution</a:t>
            </a:r>
            <a:r>
              <a:rPr lang="en-US" sz="1200" b="0" spc="-5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of</a:t>
            </a:r>
            <a:r>
              <a:rPr lang="en-US" sz="1200" b="0" spc="-55"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this</a:t>
            </a:r>
            <a:r>
              <a:rPr lang="en-US" sz="1200" b="0" spc="-50" dirty="0">
                <a:solidFill>
                  <a:srgbClr val="F4F1E9"/>
                </a:solidFill>
                <a:latin typeface="Source Han Serif JP Light"/>
                <a:cs typeface="Source Han Serif JP Light"/>
              </a:rPr>
              <a:t> </a:t>
            </a:r>
            <a:r>
              <a:rPr lang="en-US" sz="1200" b="0" spc="-10" dirty="0">
                <a:solidFill>
                  <a:srgbClr val="F4F1E9"/>
                </a:solidFill>
                <a:latin typeface="Source Han Serif JP Light"/>
                <a:cs typeface="Source Han Serif JP Light"/>
              </a:rPr>
              <a:t>spectacular</a:t>
            </a:r>
            <a:r>
              <a:rPr lang="en-US" sz="1200" b="0" spc="-55" dirty="0">
                <a:solidFill>
                  <a:srgbClr val="F4F1E9"/>
                </a:solidFill>
                <a:latin typeface="Source Han Serif JP Light"/>
                <a:cs typeface="Source Han Serif JP Light"/>
              </a:rPr>
              <a:t> </a:t>
            </a:r>
            <a:r>
              <a:rPr lang="en-US" sz="1200" b="0" spc="-10" dirty="0">
                <a:solidFill>
                  <a:srgbClr val="F4F1E9"/>
                </a:solidFill>
                <a:latin typeface="Source Han Serif JP Light"/>
                <a:cs typeface="Source Han Serif JP Light"/>
              </a:rPr>
              <a:t>industry.</a:t>
            </a:r>
            <a:endParaRPr lang="en-US" sz="1200" dirty="0">
              <a:latin typeface="Source Han Serif JP Light"/>
              <a:cs typeface="Source Han Serif JP Light"/>
            </a:endParaRPr>
          </a:p>
        </p:txBody>
      </p:sp>
      <p:sp>
        <p:nvSpPr>
          <p:cNvPr id="7" name="Content Placeholder 6">
            <a:extLst>
              <a:ext uri="{FF2B5EF4-FFF2-40B4-BE49-F238E27FC236}">
                <a16:creationId xmlns:a16="http://schemas.microsoft.com/office/drawing/2014/main" id="{64001A72-DF3D-D777-15AF-27FEEA30AA57}"/>
              </a:ext>
            </a:extLst>
          </p:cNvPr>
          <p:cNvSpPr>
            <a:spLocks noGrp="1"/>
          </p:cNvSpPr>
          <p:nvPr>
            <p:ph idx="16"/>
          </p:nvPr>
        </p:nvSpPr>
        <p:spPr/>
        <p:txBody>
          <a:bodyPr>
            <a:normAutofit/>
          </a:bodyPr>
          <a:lstStyle/>
          <a:p>
            <a:pPr marL="12700" marR="7620" algn="just">
              <a:lnSpc>
                <a:spcPct val="125000"/>
              </a:lnSpc>
            </a:pPr>
            <a:r>
              <a:rPr lang="en-US" sz="1200" dirty="0">
                <a:solidFill>
                  <a:srgbClr val="F4F1E9"/>
                </a:solidFill>
                <a:latin typeface="Source Han Serif JP Light"/>
                <a:cs typeface="Source Han Serif JP Light"/>
              </a:rPr>
              <a:t>Sal now provides consulting in the fields of worker safety, physical security, policy development, and guidance </a:t>
            </a:r>
            <a:r>
              <a:rPr lang="en-US" sz="1200" b="0" dirty="0">
                <a:solidFill>
                  <a:srgbClr val="F4F1E9"/>
                </a:solidFill>
                <a:latin typeface="Source Han Serif JP Light"/>
                <a:cs typeface="Source Han Serif JP Light"/>
              </a:rPr>
              <a:t>to</a:t>
            </a:r>
            <a:r>
              <a:rPr lang="en-US" sz="1200" b="0" spc="320" dirty="0">
                <a:solidFill>
                  <a:srgbClr val="F4F1E9"/>
                </a:solidFill>
                <a:latin typeface="Source Han Serif JP Light"/>
                <a:cs typeface="Source Han Serif JP Light"/>
              </a:rPr>
              <a:t> </a:t>
            </a:r>
            <a:r>
              <a:rPr lang="en-US" sz="1200" b="0" dirty="0">
                <a:solidFill>
                  <a:srgbClr val="F4F1E9"/>
                </a:solidFill>
                <a:latin typeface="Source Han Serif JP Light"/>
                <a:cs typeface="Source Han Serif JP Light"/>
              </a:rPr>
              <a:t>the</a:t>
            </a:r>
            <a:r>
              <a:rPr lang="en-US" sz="1200" b="0" spc="325" dirty="0">
                <a:solidFill>
                  <a:srgbClr val="F4F1E9"/>
                </a:solidFill>
                <a:latin typeface="Source Han Serif JP Light"/>
                <a:cs typeface="Source Han Serif JP Light"/>
              </a:rPr>
              <a:t> </a:t>
            </a:r>
            <a:r>
              <a:rPr lang="en-US" sz="1200" b="0" spc="-10" dirty="0">
                <a:solidFill>
                  <a:srgbClr val="F4F1E9"/>
                </a:solidFill>
                <a:latin typeface="Source Han Serif JP Light"/>
                <a:cs typeface="Source Han Serif JP Light"/>
              </a:rPr>
              <a:t>hospitality industry  and is an Expert Witness </a:t>
            </a:r>
            <a:r>
              <a:rPr lang="en-US" sz="1200" spc="-10" dirty="0">
                <a:solidFill>
                  <a:srgbClr val="F4F1E9"/>
                </a:solidFill>
                <a:latin typeface="Source Han Serif JP Light"/>
                <a:cs typeface="Source Han Serif JP Light"/>
              </a:rPr>
              <a:t>o</a:t>
            </a:r>
            <a:r>
              <a:rPr lang="en-US" sz="1200" b="0" spc="-10" dirty="0">
                <a:solidFill>
                  <a:srgbClr val="F4F1E9"/>
                </a:solidFill>
                <a:latin typeface="Source Han Serif JP Light"/>
                <a:cs typeface="Source Han Serif JP Light"/>
              </a:rPr>
              <a:t>n hospitality legal matters.</a:t>
            </a:r>
            <a:endParaRPr lang="en-US" sz="1200" dirty="0">
              <a:latin typeface="Source Han Serif JP Light"/>
              <a:cs typeface="Source Han Serif JP Light"/>
            </a:endParaRPr>
          </a:p>
        </p:txBody>
      </p:sp>
      <p:sp>
        <p:nvSpPr>
          <p:cNvPr id="8" name="Text Placeholder 7">
            <a:extLst>
              <a:ext uri="{FF2B5EF4-FFF2-40B4-BE49-F238E27FC236}">
                <a16:creationId xmlns:a16="http://schemas.microsoft.com/office/drawing/2014/main" id="{C86FA43C-07B0-C70B-CB10-19F378C5BA2A}"/>
              </a:ext>
            </a:extLst>
          </p:cNvPr>
          <p:cNvSpPr>
            <a:spLocks noGrp="1"/>
          </p:cNvSpPr>
          <p:nvPr>
            <p:ph type="body" sz="quarter" idx="17"/>
          </p:nvPr>
        </p:nvSpPr>
        <p:spPr/>
        <p:txBody>
          <a:bodyPr/>
          <a:lstStyle/>
          <a:p>
            <a:pPr algn="ctr"/>
            <a:r>
              <a:rPr lang="en-US" spc="190" dirty="0"/>
              <a:t>Phoenix, AZ</a:t>
            </a:r>
          </a:p>
        </p:txBody>
      </p:sp>
    </p:spTree>
    <p:extLst>
      <p:ext uri="{BB962C8B-B14F-4D97-AF65-F5344CB8AC3E}">
        <p14:creationId xmlns:p14="http://schemas.microsoft.com/office/powerpoint/2010/main" val="3331804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0BAC-64DD-0832-2428-127AC70EA3F7}"/>
              </a:ext>
            </a:extLst>
          </p:cNvPr>
          <p:cNvSpPr>
            <a:spLocks noGrp="1"/>
          </p:cNvSpPr>
          <p:nvPr>
            <p:ph type="title"/>
          </p:nvPr>
        </p:nvSpPr>
        <p:spPr/>
        <p:txBody>
          <a:bodyPr/>
          <a:lstStyle/>
          <a:p>
            <a:r>
              <a:rPr lang="en-US" dirty="0"/>
              <a:t>Just the Facts</a:t>
            </a:r>
          </a:p>
        </p:txBody>
      </p:sp>
      <p:sp>
        <p:nvSpPr>
          <p:cNvPr id="3" name="Content Placeholder 2">
            <a:extLst>
              <a:ext uri="{FF2B5EF4-FFF2-40B4-BE49-F238E27FC236}">
                <a16:creationId xmlns:a16="http://schemas.microsoft.com/office/drawing/2014/main" id="{24FB060B-BD31-C1C6-A4CC-C9FFE259A78E}"/>
              </a:ext>
            </a:extLst>
          </p:cNvPr>
          <p:cNvSpPr>
            <a:spLocks noGrp="1"/>
          </p:cNvSpPr>
          <p:nvPr>
            <p:ph idx="1"/>
          </p:nvPr>
        </p:nvSpPr>
        <p:spPr/>
        <p:txBody>
          <a:bodyPr>
            <a:noAutofit/>
          </a:bodyPr>
          <a:lstStyle/>
          <a:p>
            <a:pPr marL="0" indent="0" algn="l">
              <a:lnSpc>
                <a:spcPct val="150000"/>
              </a:lnSpc>
              <a:buNone/>
            </a:pPr>
            <a:r>
              <a:rPr lang="en-US" sz="2400" b="0" i="0" u="none" strike="noStrike" baseline="0" dirty="0">
                <a:latin typeface="Arial" panose="020B0604020202020204" pitchFamily="34" charset="0"/>
              </a:rPr>
              <a:t>All business are vulnerable to occupational (internal) fraud. Credible research reveals that on average a business in the U.S. will lose 5% of its gross revenue to occupational fraud. Hospitality and restaurants are particularly vulnerable. When no fraud risk management program is in place, losses will approach 10% of gross revenue. Losses can be significantly reduced through an intelligence led strategy that includes: Zero Tolerance Policy Statement; Exception Reporting; Data Mining; Confidential Reporting Channels; Investigation; Prosecution.</a:t>
            </a:r>
            <a:endParaRPr lang="en-US" sz="2400" dirty="0"/>
          </a:p>
        </p:txBody>
      </p:sp>
    </p:spTree>
    <p:extLst>
      <p:ext uri="{BB962C8B-B14F-4D97-AF65-F5344CB8AC3E}">
        <p14:creationId xmlns:p14="http://schemas.microsoft.com/office/powerpoint/2010/main" val="385240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139D-0B8C-43A7-F8F2-E6A046548D42}"/>
              </a:ext>
            </a:extLst>
          </p:cNvPr>
          <p:cNvSpPr>
            <a:spLocks noGrp="1"/>
          </p:cNvSpPr>
          <p:nvPr>
            <p:ph type="title"/>
          </p:nvPr>
        </p:nvSpPr>
        <p:spPr/>
        <p:txBody>
          <a:bodyPr>
            <a:normAutofit/>
          </a:bodyPr>
          <a:lstStyle/>
          <a:p>
            <a:r>
              <a:rPr lang="en-US" b="1" i="0" u="none" strike="noStrike" baseline="0" dirty="0">
                <a:solidFill>
                  <a:schemeClr val="bg1"/>
                </a:solidFill>
                <a:latin typeface="Cormorant-Regular"/>
              </a:rPr>
              <a:t>Strategic Fraud Risk Management </a:t>
            </a:r>
            <a:endParaRPr lang="en-US" dirty="0">
              <a:solidFill>
                <a:schemeClr val="bg1"/>
              </a:solidFill>
              <a:latin typeface="Cormorant-Regular"/>
            </a:endParaRPr>
          </a:p>
        </p:txBody>
      </p:sp>
      <p:sp>
        <p:nvSpPr>
          <p:cNvPr id="3" name="Content Placeholder 2">
            <a:extLst>
              <a:ext uri="{FF2B5EF4-FFF2-40B4-BE49-F238E27FC236}">
                <a16:creationId xmlns:a16="http://schemas.microsoft.com/office/drawing/2014/main" id="{534FFE75-FEC4-5E78-7FEB-9B2F028A9FEE}"/>
              </a:ext>
            </a:extLst>
          </p:cNvPr>
          <p:cNvSpPr>
            <a:spLocks noGrp="1"/>
          </p:cNvSpPr>
          <p:nvPr>
            <p:ph idx="1"/>
          </p:nvPr>
        </p:nvSpPr>
        <p:spPr/>
        <p:txBody>
          <a:bodyPr/>
          <a:lstStyle/>
          <a:p>
            <a:pPr marL="0" indent="0">
              <a:buNone/>
            </a:pPr>
            <a:r>
              <a:rPr lang="en-US" dirty="0"/>
              <a:t>Three basic components of fraudulent behavior:</a:t>
            </a:r>
          </a:p>
          <a:p>
            <a:pPr marL="914400" lvl="1" indent="-457200">
              <a:lnSpc>
                <a:spcPct val="250000"/>
              </a:lnSpc>
              <a:buAutoNum type="arabicParenR"/>
            </a:pPr>
            <a:r>
              <a:rPr lang="en-US" dirty="0"/>
              <a:t>Perception or need</a:t>
            </a:r>
          </a:p>
          <a:p>
            <a:pPr marL="914400" lvl="1" indent="-457200">
              <a:lnSpc>
                <a:spcPct val="250000"/>
              </a:lnSpc>
              <a:buAutoNum type="arabicParenR"/>
            </a:pPr>
            <a:r>
              <a:rPr lang="en-US" dirty="0"/>
              <a:t>Rationalization of their actions</a:t>
            </a:r>
          </a:p>
          <a:p>
            <a:pPr marL="914400" lvl="1" indent="-457200">
              <a:lnSpc>
                <a:spcPct val="250000"/>
              </a:lnSpc>
              <a:buAutoNum type="arabicParenR"/>
            </a:pPr>
            <a:r>
              <a:rPr lang="en-US" dirty="0" err="1"/>
              <a:t>Dillusional</a:t>
            </a:r>
            <a:r>
              <a:rPr lang="en-US" dirty="0"/>
              <a:t> perception of not getting caught</a:t>
            </a:r>
          </a:p>
        </p:txBody>
      </p:sp>
    </p:spTree>
    <p:extLst>
      <p:ext uri="{BB962C8B-B14F-4D97-AF65-F5344CB8AC3E}">
        <p14:creationId xmlns:p14="http://schemas.microsoft.com/office/powerpoint/2010/main" val="3231149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3ED0AF-A48E-E58E-CF46-8B9BF8ABC2F5}"/>
              </a:ext>
            </a:extLst>
          </p:cNvPr>
          <p:cNvSpPr txBox="1"/>
          <p:nvPr/>
        </p:nvSpPr>
        <p:spPr>
          <a:xfrm>
            <a:off x="395416" y="2181134"/>
            <a:ext cx="8751672" cy="4031873"/>
          </a:xfrm>
          <a:prstGeom prst="rect">
            <a:avLst/>
          </a:prstGeom>
          <a:noFill/>
        </p:spPr>
        <p:txBody>
          <a:bodyPr wrap="square">
            <a:spAutoFit/>
          </a:bodyPr>
          <a:lstStyle/>
          <a:p>
            <a:pPr algn="ctr"/>
            <a:r>
              <a:rPr lang="en-US" sz="3200" dirty="0"/>
              <a:t>In 2011, KPMG issued </a:t>
            </a:r>
            <a:r>
              <a:rPr lang="en-US" sz="3200" i="1" dirty="0"/>
              <a:t>Who is the Typical Fraudster</a:t>
            </a:r>
            <a:r>
              <a:rPr lang="en-US" sz="3200" dirty="0"/>
              <a:t>, which included the characteristics of a typical fraudster:</a:t>
            </a:r>
          </a:p>
          <a:p>
            <a:r>
              <a:rPr lang="en-US" sz="3200" dirty="0"/>
              <a:t>Male </a:t>
            </a:r>
          </a:p>
          <a:p>
            <a:r>
              <a:rPr lang="en-US" sz="3200" dirty="0"/>
              <a:t>36-45 years old </a:t>
            </a:r>
          </a:p>
          <a:p>
            <a:r>
              <a:rPr lang="en-US" sz="3200" dirty="0"/>
              <a:t>Commits fraud against own employer </a:t>
            </a:r>
          </a:p>
          <a:p>
            <a:r>
              <a:rPr lang="en-US" sz="3200" dirty="0"/>
              <a:t>Holds a senior management position </a:t>
            </a:r>
          </a:p>
          <a:p>
            <a:r>
              <a:rPr lang="en-US" sz="3200" dirty="0"/>
              <a:t>Employee of company for more than ten years</a:t>
            </a:r>
          </a:p>
        </p:txBody>
      </p:sp>
    </p:spTree>
    <p:extLst>
      <p:ext uri="{BB962C8B-B14F-4D97-AF65-F5344CB8AC3E}">
        <p14:creationId xmlns:p14="http://schemas.microsoft.com/office/powerpoint/2010/main" val="2137600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C7A43-3CBA-4B93-A52B-F1B04B855B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67DDD7-21EC-A42A-04D5-2C012FF1DA8E}"/>
              </a:ext>
            </a:extLst>
          </p:cNvPr>
          <p:cNvSpPr>
            <a:spLocks noGrp="1"/>
          </p:cNvSpPr>
          <p:nvPr>
            <p:ph idx="1"/>
          </p:nvPr>
        </p:nvSpPr>
        <p:spPr/>
        <p:txBody>
          <a:bodyPr>
            <a:normAutofit fontScale="92500"/>
          </a:bodyPr>
          <a:lstStyle/>
          <a:p>
            <a:pPr marL="0" indent="0">
              <a:buNone/>
            </a:pPr>
            <a:r>
              <a:rPr lang="en-US" dirty="0">
                <a:solidFill>
                  <a:schemeClr val="bg1"/>
                </a:solidFill>
                <a:effectLst/>
                <a:latin typeface="Arial" panose="020B0604020202020204" pitchFamily="34" charset="0"/>
                <a:ea typeface="Arial" panose="020B0604020202020204" pitchFamily="34" charset="0"/>
              </a:rPr>
              <a:t>ACFE’s </a:t>
            </a:r>
            <a:r>
              <a:rPr lang="en-US" i="1" dirty="0">
                <a:solidFill>
                  <a:schemeClr val="bg1"/>
                </a:solidFill>
                <a:effectLst/>
                <a:latin typeface="Arial" panose="020B0604020202020204" pitchFamily="34" charset="0"/>
                <a:ea typeface="Arial" panose="020B0604020202020204" pitchFamily="34" charset="0"/>
              </a:rPr>
              <a:t>Report to the Nations on Occupational Fraud and Abuse: 2012 Global Fraud Study </a:t>
            </a:r>
            <a:r>
              <a:rPr lang="en-US" dirty="0">
                <a:solidFill>
                  <a:schemeClr val="bg1"/>
                </a:solidFill>
                <a:effectLst/>
                <a:latin typeface="Arial" panose="020B0604020202020204" pitchFamily="34" charset="0"/>
                <a:ea typeface="Arial" panose="020B0604020202020204" pitchFamily="34" charset="0"/>
              </a:rPr>
              <a:t>provided information on the typical fraudster.</a:t>
            </a:r>
          </a:p>
          <a:p>
            <a:pPr marL="0" indent="0">
              <a:buNone/>
            </a:pPr>
            <a:endParaRPr lang="en-US" sz="3200" dirty="0">
              <a:solidFill>
                <a:schemeClr val="bg1"/>
              </a:solidFill>
              <a:latin typeface="Arial" panose="020B0604020202020204" pitchFamily="34" charset="0"/>
            </a:endParaRPr>
          </a:p>
          <a:p>
            <a:pPr marL="0" indent="0" algn="ctr">
              <a:buNone/>
            </a:pPr>
            <a:r>
              <a:rPr lang="en-US" dirty="0">
                <a:latin typeface="Arial" panose="020B0604020202020204" pitchFamily="34" charset="0"/>
                <a:ea typeface="Arial" panose="020B0604020202020204" pitchFamily="34" charset="0"/>
              </a:rPr>
              <a:t>F</a:t>
            </a:r>
            <a:r>
              <a:rPr lang="en-US" dirty="0">
                <a:effectLst/>
                <a:latin typeface="Arial" panose="020B0604020202020204" pitchFamily="34" charset="0"/>
                <a:ea typeface="Arial" panose="020B0604020202020204" pitchFamily="34" charset="0"/>
              </a:rPr>
              <a:t>raudsters belonged to one</a:t>
            </a:r>
            <a:r>
              <a:rPr lang="en-US" spc="-10" dirty="0">
                <a:effectLst/>
                <a:latin typeface="Arial" panose="020B0604020202020204" pitchFamily="34" charset="0"/>
                <a:ea typeface="Arial" panose="020B0604020202020204" pitchFamily="34" charset="0"/>
              </a:rPr>
              <a:t> </a:t>
            </a:r>
            <a:r>
              <a:rPr lang="en-US" dirty="0">
                <a:effectLst/>
                <a:latin typeface="Arial" panose="020B0604020202020204" pitchFamily="34" charset="0"/>
                <a:ea typeface="Arial" panose="020B0604020202020204" pitchFamily="34" charset="0"/>
              </a:rPr>
              <a:t>of the</a:t>
            </a:r>
            <a:r>
              <a:rPr lang="en-US" spc="-20" dirty="0">
                <a:effectLst/>
                <a:latin typeface="Arial" panose="020B0604020202020204" pitchFamily="34" charset="0"/>
                <a:ea typeface="Arial" panose="020B0604020202020204" pitchFamily="34" charset="0"/>
              </a:rPr>
              <a:t> </a:t>
            </a:r>
            <a:r>
              <a:rPr lang="en-US" dirty="0">
                <a:effectLst/>
                <a:latin typeface="Arial" panose="020B0604020202020204" pitchFamily="34" charset="0"/>
                <a:ea typeface="Arial" panose="020B0604020202020204" pitchFamily="34" charset="0"/>
              </a:rPr>
              <a:t>following</a:t>
            </a:r>
            <a:r>
              <a:rPr lang="en-US" spc="-10" dirty="0">
                <a:effectLst/>
                <a:latin typeface="Arial" panose="020B0604020202020204" pitchFamily="34" charset="0"/>
                <a:ea typeface="Arial" panose="020B0604020202020204" pitchFamily="34" charset="0"/>
              </a:rPr>
              <a:t> </a:t>
            </a:r>
            <a:r>
              <a:rPr lang="en-US" dirty="0">
                <a:effectLst/>
                <a:latin typeface="Arial" panose="020B0604020202020204" pitchFamily="34" charset="0"/>
                <a:ea typeface="Arial" panose="020B0604020202020204" pitchFamily="34" charset="0"/>
              </a:rPr>
              <a:t>six</a:t>
            </a:r>
            <a:r>
              <a:rPr lang="en-US" spc="-15" dirty="0">
                <a:effectLst/>
                <a:latin typeface="Arial" panose="020B0604020202020204" pitchFamily="34" charset="0"/>
                <a:ea typeface="Arial" panose="020B0604020202020204" pitchFamily="34" charset="0"/>
              </a:rPr>
              <a:t> </a:t>
            </a:r>
            <a:r>
              <a:rPr lang="en-US" dirty="0">
                <a:effectLst/>
                <a:latin typeface="Arial" panose="020B0604020202020204" pitchFamily="34" charset="0"/>
                <a:ea typeface="Arial" panose="020B0604020202020204" pitchFamily="34" charset="0"/>
              </a:rPr>
              <a:t>departments:</a:t>
            </a:r>
            <a:r>
              <a:rPr lang="en-US" spc="-10" dirty="0">
                <a:effectLst/>
                <a:latin typeface="Arial" panose="020B0604020202020204" pitchFamily="34" charset="0"/>
                <a:ea typeface="Arial" panose="020B0604020202020204" pitchFamily="34" charset="0"/>
              </a:rPr>
              <a:t> </a:t>
            </a:r>
          </a:p>
          <a:p>
            <a:pPr marL="0" indent="0">
              <a:buNone/>
            </a:pPr>
            <a:r>
              <a:rPr lang="en-US" spc="-10" dirty="0">
                <a:latin typeface="Arial" panose="020B0604020202020204" pitchFamily="34" charset="0"/>
                <a:ea typeface="Arial" panose="020B0604020202020204" pitchFamily="34" charset="0"/>
              </a:rPr>
              <a:t>A</a:t>
            </a:r>
            <a:r>
              <a:rPr lang="en-US" dirty="0">
                <a:effectLst/>
                <a:latin typeface="Arial" panose="020B0604020202020204" pitchFamily="34" charset="0"/>
                <a:ea typeface="Arial" panose="020B0604020202020204" pitchFamily="34" charset="0"/>
              </a:rPr>
              <a:t>ccounting</a:t>
            </a:r>
            <a:r>
              <a:rPr lang="en-US" spc="-10" dirty="0">
                <a:effectLst/>
                <a:latin typeface="Arial" panose="020B0604020202020204" pitchFamily="34" charset="0"/>
                <a:ea typeface="Arial" panose="020B0604020202020204" pitchFamily="34" charset="0"/>
              </a:rPr>
              <a:t> </a:t>
            </a:r>
            <a:r>
              <a:rPr lang="en-US" dirty="0">
                <a:effectLst/>
                <a:latin typeface="Arial" panose="020B0604020202020204" pitchFamily="34" charset="0"/>
                <a:ea typeface="Arial" panose="020B0604020202020204" pitchFamily="34" charset="0"/>
              </a:rPr>
              <a:t>(22</a:t>
            </a:r>
            <a:r>
              <a:rPr lang="en-US" spc="-15" dirty="0">
                <a:effectLst/>
                <a:latin typeface="Arial" panose="020B0604020202020204" pitchFamily="34" charset="0"/>
                <a:ea typeface="Arial" panose="020B0604020202020204" pitchFamily="34" charset="0"/>
              </a:rPr>
              <a:t> </a:t>
            </a:r>
            <a:r>
              <a:rPr lang="en-US" dirty="0">
                <a:effectLst/>
                <a:latin typeface="Arial" panose="020B0604020202020204" pitchFamily="34" charset="0"/>
                <a:ea typeface="Arial" panose="020B0604020202020204" pitchFamily="34" charset="0"/>
              </a:rPr>
              <a:t>percent)</a:t>
            </a:r>
            <a:r>
              <a:rPr lang="en-US" spc="-10" dirty="0">
                <a:effectLst/>
                <a:latin typeface="Arial" panose="020B0604020202020204" pitchFamily="34" charset="0"/>
                <a:ea typeface="Arial" panose="020B0604020202020204" pitchFamily="34" charset="0"/>
              </a:rPr>
              <a:t> </a:t>
            </a:r>
          </a:p>
          <a:p>
            <a:pPr marL="0" indent="0">
              <a:buNone/>
            </a:pPr>
            <a:r>
              <a:rPr lang="en-US" spc="-10" dirty="0">
                <a:latin typeface="Arial" panose="020B0604020202020204" pitchFamily="34" charset="0"/>
                <a:ea typeface="Arial" panose="020B0604020202020204" pitchFamily="34" charset="0"/>
              </a:rPr>
              <a:t>O</a:t>
            </a:r>
            <a:r>
              <a:rPr lang="en-US" dirty="0">
                <a:effectLst/>
                <a:latin typeface="Arial" panose="020B0604020202020204" pitchFamily="34" charset="0"/>
                <a:ea typeface="Arial" panose="020B0604020202020204" pitchFamily="34" charset="0"/>
              </a:rPr>
              <a:t>perations</a:t>
            </a:r>
            <a:r>
              <a:rPr lang="en-US" spc="-15" dirty="0">
                <a:effectLst/>
                <a:latin typeface="Arial" panose="020B0604020202020204" pitchFamily="34" charset="0"/>
                <a:ea typeface="Arial" panose="020B0604020202020204" pitchFamily="34" charset="0"/>
              </a:rPr>
              <a:t> </a:t>
            </a:r>
            <a:r>
              <a:rPr lang="en-US" dirty="0">
                <a:effectLst/>
                <a:latin typeface="Arial" panose="020B0604020202020204" pitchFamily="34" charset="0"/>
                <a:ea typeface="Arial" panose="020B0604020202020204" pitchFamily="34" charset="0"/>
              </a:rPr>
              <a:t>(17.4 percent) </a:t>
            </a:r>
          </a:p>
          <a:p>
            <a:pPr marL="0" indent="0">
              <a:buNone/>
            </a:pPr>
            <a:r>
              <a:rPr lang="en-US" dirty="0">
                <a:latin typeface="Arial" panose="020B0604020202020204" pitchFamily="34" charset="0"/>
                <a:ea typeface="Arial" panose="020B0604020202020204" pitchFamily="34" charset="0"/>
              </a:rPr>
              <a:t>S</a:t>
            </a:r>
            <a:r>
              <a:rPr lang="en-US" dirty="0">
                <a:effectLst/>
                <a:latin typeface="Arial" panose="020B0604020202020204" pitchFamily="34" charset="0"/>
                <a:ea typeface="Arial" panose="020B0604020202020204" pitchFamily="34" charset="0"/>
              </a:rPr>
              <a:t>ales (12.8 percent) </a:t>
            </a:r>
          </a:p>
          <a:p>
            <a:pPr marL="0" indent="0">
              <a:buNone/>
            </a:pPr>
            <a:r>
              <a:rPr lang="en-US" dirty="0">
                <a:latin typeface="Arial" panose="020B0604020202020204" pitchFamily="34" charset="0"/>
                <a:ea typeface="Arial" panose="020B0604020202020204" pitchFamily="34" charset="0"/>
              </a:rPr>
              <a:t>E</a:t>
            </a:r>
            <a:r>
              <a:rPr lang="en-US" dirty="0">
                <a:effectLst/>
                <a:latin typeface="Arial" panose="020B0604020202020204" pitchFamily="34" charset="0"/>
                <a:ea typeface="Arial" panose="020B0604020202020204" pitchFamily="34" charset="0"/>
              </a:rPr>
              <a:t>xecutive/upper management (11.9 percent) </a:t>
            </a:r>
          </a:p>
          <a:p>
            <a:pPr marL="0" indent="0">
              <a:buNone/>
            </a:pPr>
            <a:r>
              <a:rPr lang="en-US" dirty="0">
                <a:latin typeface="Arial" panose="020B0604020202020204" pitchFamily="34" charset="0"/>
                <a:ea typeface="Arial" panose="020B0604020202020204" pitchFamily="34" charset="0"/>
              </a:rPr>
              <a:t>C</a:t>
            </a:r>
            <a:r>
              <a:rPr lang="en-US" dirty="0">
                <a:effectLst/>
                <a:latin typeface="Arial" panose="020B0604020202020204" pitchFamily="34" charset="0"/>
                <a:ea typeface="Arial" panose="020B0604020202020204" pitchFamily="34" charset="0"/>
              </a:rPr>
              <a:t>ustomer service (6.9 percent)  </a:t>
            </a:r>
          </a:p>
          <a:p>
            <a:pPr marL="0" indent="0">
              <a:buNone/>
            </a:pPr>
            <a:r>
              <a:rPr lang="en-US" dirty="0">
                <a:latin typeface="Arial" panose="020B0604020202020204" pitchFamily="34" charset="0"/>
                <a:ea typeface="Arial" panose="020B0604020202020204" pitchFamily="34" charset="0"/>
              </a:rPr>
              <a:t>P</a:t>
            </a:r>
            <a:r>
              <a:rPr lang="en-US" dirty="0">
                <a:effectLst/>
                <a:latin typeface="Arial" panose="020B0604020202020204" pitchFamily="34" charset="0"/>
                <a:ea typeface="Arial" panose="020B0604020202020204" pitchFamily="34" charset="0"/>
              </a:rPr>
              <a:t>urchasing (6.7 percent)</a:t>
            </a:r>
            <a:endParaRPr lang="en-US" dirty="0"/>
          </a:p>
          <a:p>
            <a:pPr marL="0" indent="0">
              <a:buNone/>
            </a:pPr>
            <a:endParaRPr lang="en-US" dirty="0"/>
          </a:p>
        </p:txBody>
      </p:sp>
    </p:spTree>
    <p:extLst>
      <p:ext uri="{BB962C8B-B14F-4D97-AF65-F5344CB8AC3E}">
        <p14:creationId xmlns:p14="http://schemas.microsoft.com/office/powerpoint/2010/main" val="1493863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2B04-A910-55BA-4F93-39CDE6D652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886638-201F-3EE8-670E-5A28EA220B61}"/>
              </a:ext>
            </a:extLst>
          </p:cNvPr>
          <p:cNvSpPr>
            <a:spLocks noGrp="1"/>
          </p:cNvSpPr>
          <p:nvPr>
            <p:ph idx="1"/>
          </p:nvPr>
        </p:nvSpPr>
        <p:spPr/>
        <p:txBody>
          <a:bodyPr>
            <a:normAutofit/>
          </a:bodyPr>
          <a:lstStyle/>
          <a:p>
            <a:pPr marL="0" indent="0" algn="ctr">
              <a:buNone/>
            </a:pPr>
            <a:r>
              <a:rPr lang="en-US" sz="3600" dirty="0">
                <a:latin typeface="Arial" panose="020B0604020202020204" pitchFamily="34" charset="0"/>
                <a:ea typeface="Arial" panose="020B0604020202020204" pitchFamily="34" charset="0"/>
              </a:rPr>
              <a:t>H</a:t>
            </a:r>
            <a:r>
              <a:rPr lang="en-US" sz="3600" dirty="0">
                <a:effectLst/>
                <a:latin typeface="Arial" panose="020B0604020202020204" pitchFamily="34" charset="0"/>
                <a:ea typeface="Arial" panose="020B0604020202020204" pitchFamily="34" charset="0"/>
              </a:rPr>
              <a:t>ighest level of education </a:t>
            </a:r>
          </a:p>
          <a:p>
            <a:pPr marL="0" indent="0">
              <a:buNone/>
            </a:pPr>
            <a:endParaRPr lang="en-US" sz="3600" dirty="0">
              <a:latin typeface="Arial" panose="020B0604020202020204" pitchFamily="34" charset="0"/>
              <a:ea typeface="Arial" panose="020B0604020202020204" pitchFamily="34" charset="0"/>
            </a:endParaRPr>
          </a:p>
          <a:p>
            <a:pPr marL="0" indent="0">
              <a:buNone/>
            </a:pPr>
            <a:r>
              <a:rPr lang="en-US" sz="4000" dirty="0">
                <a:latin typeface="Arial" panose="020B0604020202020204" pitchFamily="34" charset="0"/>
                <a:ea typeface="Arial" panose="020B0604020202020204" pitchFamily="34" charset="0"/>
              </a:rPr>
              <a:t>C</a:t>
            </a:r>
            <a:r>
              <a:rPr lang="en-US" sz="4000" dirty="0">
                <a:effectLst/>
                <a:latin typeface="Arial" panose="020B0604020202020204" pitchFamily="34" charset="0"/>
                <a:ea typeface="Arial" panose="020B0604020202020204" pitchFamily="34" charset="0"/>
              </a:rPr>
              <a:t>ollege degree 36.9%</a:t>
            </a:r>
          </a:p>
          <a:p>
            <a:pPr marL="0" indent="0">
              <a:buNone/>
            </a:pPr>
            <a:r>
              <a:rPr lang="en-US" sz="4000" dirty="0">
                <a:latin typeface="Arial" panose="020B0604020202020204" pitchFamily="34" charset="0"/>
                <a:ea typeface="Arial" panose="020B0604020202020204" pitchFamily="34" charset="0"/>
              </a:rPr>
              <a:t>H</a:t>
            </a:r>
            <a:r>
              <a:rPr lang="en-US" sz="4000" dirty="0">
                <a:effectLst/>
                <a:latin typeface="Arial" panose="020B0604020202020204" pitchFamily="34" charset="0"/>
                <a:ea typeface="Arial" panose="020B0604020202020204" pitchFamily="34" charset="0"/>
              </a:rPr>
              <a:t>igh</a:t>
            </a:r>
            <a:r>
              <a:rPr lang="en-US" sz="4000" spc="380" dirty="0">
                <a:effectLst/>
                <a:latin typeface="Arial" panose="020B0604020202020204" pitchFamily="34" charset="0"/>
                <a:ea typeface="Arial" panose="020B0604020202020204" pitchFamily="34" charset="0"/>
              </a:rPr>
              <a:t> </a:t>
            </a:r>
            <a:r>
              <a:rPr lang="en-US" sz="4000" dirty="0">
                <a:effectLst/>
                <a:latin typeface="Arial" panose="020B0604020202020204" pitchFamily="34" charset="0"/>
                <a:ea typeface="Arial" panose="020B0604020202020204" pitchFamily="34" charset="0"/>
              </a:rPr>
              <a:t>school</a:t>
            </a:r>
            <a:r>
              <a:rPr lang="en-US" sz="4000" spc="375" dirty="0">
                <a:effectLst/>
                <a:latin typeface="Arial" panose="020B0604020202020204" pitchFamily="34" charset="0"/>
                <a:ea typeface="Arial" panose="020B0604020202020204" pitchFamily="34" charset="0"/>
              </a:rPr>
              <a:t> diploma 25.3%</a:t>
            </a:r>
          </a:p>
          <a:p>
            <a:pPr marL="0" indent="0">
              <a:buNone/>
            </a:pPr>
            <a:r>
              <a:rPr lang="en-US" sz="4000" dirty="0">
                <a:effectLst/>
                <a:latin typeface="Arial" panose="020B0604020202020204" pitchFamily="34" charset="0"/>
                <a:ea typeface="Arial" panose="020B0604020202020204" pitchFamily="34" charset="0"/>
              </a:rPr>
              <a:t>Some</a:t>
            </a:r>
            <a:r>
              <a:rPr lang="en-US" sz="4000" spc="380" dirty="0">
                <a:effectLst/>
                <a:latin typeface="Arial" panose="020B0604020202020204" pitchFamily="34" charset="0"/>
                <a:ea typeface="Arial" panose="020B0604020202020204" pitchFamily="34" charset="0"/>
              </a:rPr>
              <a:t> </a:t>
            </a:r>
            <a:r>
              <a:rPr lang="en-US" sz="4000" dirty="0">
                <a:effectLst/>
                <a:latin typeface="Arial" panose="020B0604020202020204" pitchFamily="34" charset="0"/>
                <a:ea typeface="Arial" panose="020B0604020202020204" pitchFamily="34" charset="0"/>
              </a:rPr>
              <a:t>college 20.5%</a:t>
            </a:r>
            <a:endParaRPr lang="en-US" sz="4000" spc="-20" dirty="0">
              <a:effectLst/>
              <a:latin typeface="Arial" panose="020B0604020202020204" pitchFamily="34" charset="0"/>
              <a:ea typeface="Arial" panose="020B0604020202020204" pitchFamily="34" charset="0"/>
            </a:endParaRPr>
          </a:p>
          <a:p>
            <a:pPr marL="0" indent="0">
              <a:buNone/>
            </a:pPr>
            <a:r>
              <a:rPr lang="en-US" sz="4000" spc="-20" dirty="0">
                <a:latin typeface="Arial" panose="020B0604020202020204" pitchFamily="34" charset="0"/>
                <a:ea typeface="Arial" panose="020B0604020202020204" pitchFamily="34" charset="0"/>
              </a:rPr>
              <a:t>Postgraduate 16.9%</a:t>
            </a:r>
            <a:endParaRPr lang="en-US" sz="4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341465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878580-6FDA-5597-66A5-09031BA7E4A9}"/>
              </a:ext>
            </a:extLst>
          </p:cNvPr>
          <p:cNvSpPr txBox="1"/>
          <p:nvPr/>
        </p:nvSpPr>
        <p:spPr>
          <a:xfrm>
            <a:off x="852616" y="2596631"/>
            <a:ext cx="8294472" cy="3477875"/>
          </a:xfrm>
          <a:prstGeom prst="rect">
            <a:avLst/>
          </a:prstGeom>
          <a:noFill/>
        </p:spPr>
        <p:txBody>
          <a:bodyPr wrap="square">
            <a:spAutoFit/>
          </a:bodyPr>
          <a:lstStyle/>
          <a:p>
            <a:r>
              <a:rPr lang="en-US" sz="4400" dirty="0">
                <a:effectLst/>
                <a:latin typeface="Arial" panose="020B0604020202020204" pitchFamily="34" charset="0"/>
                <a:ea typeface="Arial" panose="020B0604020202020204" pitchFamily="34" charset="0"/>
              </a:rPr>
              <a:t>87.3% had a clear criminal background</a:t>
            </a:r>
          </a:p>
          <a:p>
            <a:endParaRPr lang="en-US" sz="4400" dirty="0">
              <a:effectLst/>
              <a:latin typeface="Arial" panose="020B0604020202020204" pitchFamily="34" charset="0"/>
              <a:ea typeface="Arial" panose="020B0604020202020204" pitchFamily="34" charset="0"/>
            </a:endParaRPr>
          </a:p>
          <a:p>
            <a:r>
              <a:rPr lang="en-US" sz="4400" dirty="0">
                <a:effectLst/>
                <a:latin typeface="Arial" panose="020B0604020202020204" pitchFamily="34" charset="0"/>
                <a:ea typeface="Arial" panose="020B0604020202020204" pitchFamily="34" charset="0"/>
              </a:rPr>
              <a:t>83.7% had never been punished or terminated in the work-field </a:t>
            </a:r>
            <a:endParaRPr lang="en-US" sz="4400" dirty="0"/>
          </a:p>
        </p:txBody>
      </p:sp>
    </p:spTree>
    <p:extLst>
      <p:ext uri="{BB962C8B-B14F-4D97-AF65-F5344CB8AC3E}">
        <p14:creationId xmlns:p14="http://schemas.microsoft.com/office/powerpoint/2010/main" val="659706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ormorant"/>
        <a:ea typeface=""/>
        <a:cs typeface=""/>
      </a:majorFont>
      <a:minorFont>
        <a:latin typeface="Noto Serif J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523</TotalTime>
  <Words>978</Words>
  <Application>Microsoft Office PowerPoint</Application>
  <PresentationFormat>Widescreen</PresentationFormat>
  <Paragraphs>124</Paragraphs>
  <Slides>19</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Calibri</vt:lpstr>
      <vt:lpstr>Cormorant</vt:lpstr>
      <vt:lpstr>Cormorant-Regular</vt:lpstr>
      <vt:lpstr>Noto Serif JP</vt:lpstr>
      <vt:lpstr>NotoSerifJP-ExtraLight</vt:lpstr>
      <vt:lpstr>OpticianSans-Regular</vt:lpstr>
      <vt:lpstr>Optima LT Std</vt:lpstr>
      <vt:lpstr>Source Han Serif JP Light</vt:lpstr>
      <vt:lpstr>Trebuchet MS</vt:lpstr>
      <vt:lpstr>Wingdings</vt:lpstr>
      <vt:lpstr>Office Theme</vt:lpstr>
      <vt:lpstr>Fraud Risk Management: The 5% Solution</vt:lpstr>
      <vt:lpstr>Brad Bonnell </vt:lpstr>
      <vt:lpstr>Salvatore Caccavale</vt:lpstr>
      <vt:lpstr>Just the Facts</vt:lpstr>
      <vt:lpstr>Strategic Fraud Risk Management </vt:lpstr>
      <vt:lpstr>PowerPoint Presentation</vt:lpstr>
      <vt:lpstr>PowerPoint Presentation</vt:lpstr>
      <vt:lpstr>PowerPoint Presentation</vt:lpstr>
      <vt:lpstr>PowerPoint Presentation</vt:lpstr>
      <vt:lpstr>Red Flags</vt:lpstr>
      <vt:lpstr>Elementary Steps in Creating a Fraud Program</vt:lpstr>
      <vt:lpstr>Elementary Steps in Creating a Fraud Program</vt:lpstr>
      <vt:lpstr>Elementary Steps in Creating a Fraud Program</vt:lpstr>
      <vt:lpstr>Elementary Steps in Creating a Fraud Program</vt:lpstr>
      <vt:lpstr>Elementary Steps in Creating a Fraud Program</vt:lpstr>
      <vt:lpstr>Elementary Steps in Creating a Fraud Program</vt:lpstr>
      <vt:lpstr>Open-Source Incidents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Faz</dc:creator>
  <cp:lastModifiedBy>Salvatore</cp:lastModifiedBy>
  <cp:revision>9</cp:revision>
  <dcterms:created xsi:type="dcterms:W3CDTF">2022-07-25T17:34:42Z</dcterms:created>
  <dcterms:modified xsi:type="dcterms:W3CDTF">2025-04-19T22:36:05Z</dcterms:modified>
</cp:coreProperties>
</file>