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96" r:id="rId4"/>
    <p:sldId id="258" r:id="rId5"/>
    <p:sldId id="260" r:id="rId6"/>
    <p:sldId id="286" r:id="rId7"/>
    <p:sldId id="279" r:id="rId8"/>
    <p:sldId id="284" r:id="rId9"/>
    <p:sldId id="292" r:id="rId10"/>
    <p:sldId id="290" r:id="rId11"/>
    <p:sldId id="281" r:id="rId12"/>
    <p:sldId id="289" r:id="rId13"/>
    <p:sldId id="280" r:id="rId14"/>
    <p:sldId id="288" r:id="rId15"/>
    <p:sldId id="291" r:id="rId16"/>
    <p:sldId id="295" r:id="rId17"/>
    <p:sldId id="294" r:id="rId18"/>
    <p:sldId id="285" r:id="rId19"/>
    <p:sldId id="293" r:id="rId20"/>
    <p:sldId id="278" r:id="rId21"/>
    <p:sldId id="282" r:id="rId22"/>
    <p:sldId id="277" r:id="rId23"/>
    <p:sldId id="287" r:id="rId24"/>
    <p:sldId id="297" r:id="rId25"/>
    <p:sldId id="25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834B"/>
    <a:srgbClr val="F4F2EA"/>
    <a:srgbClr val="2E2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605055-CBF3-45CF-9F28-E608225B1D19}" v="34" dt="2025-05-06T19:14:23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81655" autoAdjust="0"/>
  </p:normalViewPr>
  <p:slideViewPr>
    <p:cSldViewPr snapToGrid="0">
      <p:cViewPr varScale="1">
        <p:scale>
          <a:sx n="87" d="100"/>
          <a:sy n="87" d="100"/>
        </p:scale>
        <p:origin x="120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a Barber" userId="56d67648a48abcb5" providerId="LiveId" clId="{A9605055-CBF3-45CF-9F28-E608225B1D19}"/>
    <pc:docChg chg="undo custSel addSld delSld modSld sldOrd">
      <pc:chgData name="Diana Barber" userId="56d67648a48abcb5" providerId="LiveId" clId="{A9605055-CBF3-45CF-9F28-E608225B1D19}" dt="2025-05-06T19:15:48.079" v="2742" actId="255"/>
      <pc:docMkLst>
        <pc:docMk/>
      </pc:docMkLst>
      <pc:sldChg chg="modSp mod">
        <pc:chgData name="Diana Barber" userId="56d67648a48abcb5" providerId="LiveId" clId="{A9605055-CBF3-45CF-9F28-E608225B1D19}" dt="2025-05-04T21:03:15.826" v="2619" actId="20577"/>
        <pc:sldMkLst>
          <pc:docMk/>
          <pc:sldMk cId="2858819582" sldId="256"/>
        </pc:sldMkLst>
        <pc:spChg chg="mod">
          <ac:chgData name="Diana Barber" userId="56d67648a48abcb5" providerId="LiveId" clId="{A9605055-CBF3-45CF-9F28-E608225B1D19}" dt="2025-05-04T21:03:15.826" v="2619" actId="20577"/>
          <ac:spMkLst>
            <pc:docMk/>
            <pc:sldMk cId="2858819582" sldId="256"/>
            <ac:spMk id="12" creationId="{140DEC5F-0468-E2C2-9C55-CADDA1356506}"/>
          </ac:spMkLst>
        </pc:spChg>
        <pc:spChg chg="mod">
          <ac:chgData name="Diana Barber" userId="56d67648a48abcb5" providerId="LiveId" clId="{A9605055-CBF3-45CF-9F28-E608225B1D19}" dt="2025-05-04T18:20:57.066" v="172" actId="20577"/>
          <ac:spMkLst>
            <pc:docMk/>
            <pc:sldMk cId="2858819582" sldId="256"/>
            <ac:spMk id="13" creationId="{B380C48B-47E5-4DB4-08F9-F30237FE797D}"/>
          </ac:spMkLst>
        </pc:spChg>
      </pc:sldChg>
      <pc:sldChg chg="addSp delSp modSp mod">
        <pc:chgData name="Diana Barber" userId="56d67648a48abcb5" providerId="LiveId" clId="{A9605055-CBF3-45CF-9F28-E608225B1D19}" dt="2025-05-04T18:30:22.798" v="414" actId="22"/>
        <pc:sldMkLst>
          <pc:docMk/>
          <pc:sldMk cId="3944022511" sldId="257"/>
        </pc:sldMkLst>
        <pc:spChg chg="mod">
          <ac:chgData name="Diana Barber" userId="56d67648a48abcb5" providerId="LiveId" clId="{A9605055-CBF3-45CF-9F28-E608225B1D19}" dt="2025-05-04T18:28:26.303" v="205" actId="255"/>
          <ac:spMkLst>
            <pc:docMk/>
            <pc:sldMk cId="3944022511" sldId="257"/>
            <ac:spMk id="2" creationId="{08480A58-E7D5-3285-043C-C3BDEE1081C5}"/>
          </ac:spMkLst>
        </pc:spChg>
        <pc:spChg chg="mod">
          <ac:chgData name="Diana Barber" userId="56d67648a48abcb5" providerId="LiveId" clId="{A9605055-CBF3-45CF-9F28-E608225B1D19}" dt="2025-05-04T18:29:39.617" v="411" actId="255"/>
          <ac:spMkLst>
            <pc:docMk/>
            <pc:sldMk cId="3944022511" sldId="257"/>
            <ac:spMk id="5" creationId="{FD4A3202-6E45-1C5A-0AD7-5BB9CC6BE300}"/>
          </ac:spMkLst>
        </pc:spChg>
        <pc:spChg chg="mod">
          <ac:chgData name="Diana Barber" userId="56d67648a48abcb5" providerId="LiveId" clId="{A9605055-CBF3-45CF-9F28-E608225B1D19}" dt="2025-05-04T18:29:45.871" v="412" actId="255"/>
          <ac:spMkLst>
            <pc:docMk/>
            <pc:sldMk cId="3944022511" sldId="257"/>
            <ac:spMk id="6" creationId="{B3779409-75D1-9EF8-3B67-737A033FCFA8}"/>
          </ac:spMkLst>
        </pc:spChg>
        <pc:spChg chg="mod">
          <ac:chgData name="Diana Barber" userId="56d67648a48abcb5" providerId="LiveId" clId="{A9605055-CBF3-45CF-9F28-E608225B1D19}" dt="2025-05-04T18:29:55.125" v="413" actId="255"/>
          <ac:spMkLst>
            <pc:docMk/>
            <pc:sldMk cId="3944022511" sldId="257"/>
            <ac:spMk id="7" creationId="{64001A72-DF3D-D777-15AF-27FEEA30AA57}"/>
          </ac:spMkLst>
        </pc:spChg>
        <pc:picChg chg="add mod ord">
          <ac:chgData name="Diana Barber" userId="56d67648a48abcb5" providerId="LiveId" clId="{A9605055-CBF3-45CF-9F28-E608225B1D19}" dt="2025-05-04T18:30:22.798" v="414" actId="22"/>
          <ac:picMkLst>
            <pc:docMk/>
            <pc:sldMk cId="3944022511" sldId="257"/>
            <ac:picMk id="14" creationId="{002849D1-E537-86F8-6814-BF324BDE41F6}"/>
          </ac:picMkLst>
        </pc:picChg>
      </pc:sldChg>
      <pc:sldChg chg="addSp modSp mod">
        <pc:chgData name="Diana Barber" userId="56d67648a48abcb5" providerId="LiveId" clId="{A9605055-CBF3-45CF-9F28-E608225B1D19}" dt="2025-05-06T18:54:43.584" v="2701" actId="20577"/>
        <pc:sldMkLst>
          <pc:docMk/>
          <pc:sldMk cId="1202236111" sldId="258"/>
        </pc:sldMkLst>
        <pc:spChg chg="mod">
          <ac:chgData name="Diana Barber" userId="56d67648a48abcb5" providerId="LiveId" clId="{A9605055-CBF3-45CF-9F28-E608225B1D19}" dt="2025-05-04T18:43:59.949" v="867" actId="20577"/>
          <ac:spMkLst>
            <pc:docMk/>
            <pc:sldMk cId="1202236111" sldId="258"/>
            <ac:spMk id="9" creationId="{E928B07D-4BFE-F26E-57DC-2F9BB39C8C8B}"/>
          </ac:spMkLst>
        </pc:spChg>
        <pc:spChg chg="mod">
          <ac:chgData name="Diana Barber" userId="56d67648a48abcb5" providerId="LiveId" clId="{A9605055-CBF3-45CF-9F28-E608225B1D19}" dt="2025-05-06T18:54:43.584" v="2701" actId="20577"/>
          <ac:spMkLst>
            <pc:docMk/>
            <pc:sldMk cId="1202236111" sldId="258"/>
            <ac:spMk id="10" creationId="{4263511D-7330-5DFF-197E-DF2FA79E457B}"/>
          </ac:spMkLst>
        </pc:spChg>
        <pc:picChg chg="add mod">
          <ac:chgData name="Diana Barber" userId="56d67648a48abcb5" providerId="LiveId" clId="{A9605055-CBF3-45CF-9F28-E608225B1D19}" dt="2025-05-06T18:54:06.757" v="2684" actId="1076"/>
          <ac:picMkLst>
            <pc:docMk/>
            <pc:sldMk cId="1202236111" sldId="258"/>
            <ac:picMk id="2" creationId="{440A688B-7989-9059-01BF-A124650E7F7D}"/>
          </ac:picMkLst>
        </pc:picChg>
      </pc:sldChg>
      <pc:sldChg chg="addSp delSp modSp mod">
        <pc:chgData name="Diana Barber" userId="56d67648a48abcb5" providerId="LiveId" clId="{A9605055-CBF3-45CF-9F28-E608225B1D19}" dt="2025-05-06T19:15:48.079" v="2742" actId="255"/>
        <pc:sldMkLst>
          <pc:docMk/>
          <pc:sldMk cId="795137835" sldId="259"/>
        </pc:sldMkLst>
        <pc:spChg chg="mod">
          <ac:chgData name="Diana Barber" userId="56d67648a48abcb5" providerId="LiveId" clId="{A9605055-CBF3-45CF-9F28-E608225B1D19}" dt="2025-05-06T19:15:48.079" v="2742" actId="255"/>
          <ac:spMkLst>
            <pc:docMk/>
            <pc:sldMk cId="795137835" sldId="259"/>
            <ac:spMk id="4" creationId="{D2D43779-AFC1-A90E-B9B9-FF7DEDCA0FC3}"/>
          </ac:spMkLst>
        </pc:spChg>
        <pc:spChg chg="del">
          <ac:chgData name="Diana Barber" userId="56d67648a48abcb5" providerId="LiveId" clId="{A9605055-CBF3-45CF-9F28-E608225B1D19}" dt="2025-05-06T19:14:23.831" v="2739"/>
          <ac:spMkLst>
            <pc:docMk/>
            <pc:sldMk cId="795137835" sldId="259"/>
            <ac:spMk id="5" creationId="{B28BEB69-CFB3-B288-0144-8B065869EBD1}"/>
          </ac:spMkLst>
        </pc:spChg>
        <pc:picChg chg="add mod">
          <ac:chgData name="Diana Barber" userId="56d67648a48abcb5" providerId="LiveId" clId="{A9605055-CBF3-45CF-9F28-E608225B1D19}" dt="2025-05-06T19:14:23.831" v="2739"/>
          <ac:picMkLst>
            <pc:docMk/>
            <pc:sldMk cId="795137835" sldId="259"/>
            <ac:picMk id="2" creationId="{51185256-6C1D-E4B7-4EF5-18D185E91834}"/>
          </ac:picMkLst>
        </pc:picChg>
      </pc:sldChg>
      <pc:sldChg chg="addSp modSp mod ord">
        <pc:chgData name="Diana Barber" userId="56d67648a48abcb5" providerId="LiveId" clId="{A9605055-CBF3-45CF-9F28-E608225B1D19}" dt="2025-05-04T21:04:37.429" v="2661" actId="14100"/>
        <pc:sldMkLst>
          <pc:docMk/>
          <pc:sldMk cId="3852402481" sldId="260"/>
        </pc:sldMkLst>
        <pc:spChg chg="mod">
          <ac:chgData name="Diana Barber" userId="56d67648a48abcb5" providerId="LiveId" clId="{A9605055-CBF3-45CF-9F28-E608225B1D19}" dt="2025-05-04T18:44:33.269" v="889" actId="20577"/>
          <ac:spMkLst>
            <pc:docMk/>
            <pc:sldMk cId="3852402481" sldId="260"/>
            <ac:spMk id="2" creationId="{8FBC0BAC-64DD-0832-2428-127AC70EA3F7}"/>
          </ac:spMkLst>
        </pc:spChg>
        <pc:spChg chg="mod">
          <ac:chgData name="Diana Barber" userId="56d67648a48abcb5" providerId="LiveId" clId="{A9605055-CBF3-45CF-9F28-E608225B1D19}" dt="2025-05-04T21:04:37.429" v="2661" actId="14100"/>
          <ac:spMkLst>
            <pc:docMk/>
            <pc:sldMk cId="3852402481" sldId="260"/>
            <ac:spMk id="3" creationId="{24FB060B-BD31-C1C6-A4CC-C9FFE259A78E}"/>
          </ac:spMkLst>
        </pc:spChg>
        <pc:picChg chg="add mod">
          <ac:chgData name="Diana Barber" userId="56d67648a48abcb5" providerId="LiveId" clId="{A9605055-CBF3-45CF-9F28-E608225B1D19}" dt="2025-05-04T19:52:44.008" v="2532" actId="14100"/>
          <ac:picMkLst>
            <pc:docMk/>
            <pc:sldMk cId="3852402481" sldId="260"/>
            <ac:picMk id="4" creationId="{58673B8D-401C-812B-3714-2C29A0C0F3D6}"/>
          </ac:picMkLst>
        </pc:picChg>
      </pc:sldChg>
      <pc:sldChg chg="del">
        <pc:chgData name="Diana Barber" userId="56d67648a48abcb5" providerId="LiveId" clId="{A9605055-CBF3-45CF-9F28-E608225B1D19}" dt="2025-05-04T18:34:51.291" v="597" actId="47"/>
        <pc:sldMkLst>
          <pc:docMk/>
          <pc:sldMk cId="3231149306" sldId="261"/>
        </pc:sldMkLst>
      </pc:sldChg>
      <pc:sldChg chg="del">
        <pc:chgData name="Diana Barber" userId="56d67648a48abcb5" providerId="LiveId" clId="{A9605055-CBF3-45CF-9F28-E608225B1D19}" dt="2025-05-04T18:34:52.058" v="598" actId="47"/>
        <pc:sldMkLst>
          <pc:docMk/>
          <pc:sldMk cId="108125119" sldId="262"/>
        </pc:sldMkLst>
      </pc:sldChg>
      <pc:sldChg chg="del">
        <pc:chgData name="Diana Barber" userId="56d67648a48abcb5" providerId="LiveId" clId="{A9605055-CBF3-45CF-9F28-E608225B1D19}" dt="2025-05-04T18:34:52.629" v="599" actId="47"/>
        <pc:sldMkLst>
          <pc:docMk/>
          <pc:sldMk cId="794834881" sldId="263"/>
        </pc:sldMkLst>
      </pc:sldChg>
      <pc:sldChg chg="del ord">
        <pc:chgData name="Diana Barber" userId="56d67648a48abcb5" providerId="LiveId" clId="{A9605055-CBF3-45CF-9F28-E608225B1D19}" dt="2025-05-04T18:38:21.571" v="612" actId="47"/>
        <pc:sldMkLst>
          <pc:docMk/>
          <pc:sldMk cId="1283953513" sldId="264"/>
        </pc:sldMkLst>
      </pc:sldChg>
      <pc:sldChg chg="del">
        <pc:chgData name="Diana Barber" userId="56d67648a48abcb5" providerId="LiveId" clId="{A9605055-CBF3-45CF-9F28-E608225B1D19}" dt="2025-05-04T18:34:53.189" v="600" actId="47"/>
        <pc:sldMkLst>
          <pc:docMk/>
          <pc:sldMk cId="2968260681" sldId="265"/>
        </pc:sldMkLst>
      </pc:sldChg>
      <pc:sldChg chg="del">
        <pc:chgData name="Diana Barber" userId="56d67648a48abcb5" providerId="LiveId" clId="{A9605055-CBF3-45CF-9F28-E608225B1D19}" dt="2025-05-04T18:34:53.749" v="601" actId="47"/>
        <pc:sldMkLst>
          <pc:docMk/>
          <pc:sldMk cId="2925000869" sldId="266"/>
        </pc:sldMkLst>
      </pc:sldChg>
      <pc:sldChg chg="del ord">
        <pc:chgData name="Diana Barber" userId="56d67648a48abcb5" providerId="LiveId" clId="{A9605055-CBF3-45CF-9F28-E608225B1D19}" dt="2025-05-04T18:34:45.532" v="596" actId="47"/>
        <pc:sldMkLst>
          <pc:docMk/>
          <pc:sldMk cId="145732094" sldId="267"/>
        </pc:sldMkLst>
      </pc:sldChg>
      <pc:sldChg chg="del">
        <pc:chgData name="Diana Barber" userId="56d67648a48abcb5" providerId="LiveId" clId="{A9605055-CBF3-45CF-9F28-E608225B1D19}" dt="2025-05-04T18:34:54.884" v="602" actId="47"/>
        <pc:sldMkLst>
          <pc:docMk/>
          <pc:sldMk cId="4138455715" sldId="268"/>
        </pc:sldMkLst>
      </pc:sldChg>
      <pc:sldChg chg="del">
        <pc:chgData name="Diana Barber" userId="56d67648a48abcb5" providerId="LiveId" clId="{A9605055-CBF3-45CF-9F28-E608225B1D19}" dt="2025-05-04T18:34:55.477" v="603" actId="47"/>
        <pc:sldMkLst>
          <pc:docMk/>
          <pc:sldMk cId="356991302" sldId="269"/>
        </pc:sldMkLst>
      </pc:sldChg>
      <pc:sldChg chg="del">
        <pc:chgData name="Diana Barber" userId="56d67648a48abcb5" providerId="LiveId" clId="{A9605055-CBF3-45CF-9F28-E608225B1D19}" dt="2025-05-04T18:34:56.357" v="604" actId="47"/>
        <pc:sldMkLst>
          <pc:docMk/>
          <pc:sldMk cId="2325119131" sldId="270"/>
        </pc:sldMkLst>
      </pc:sldChg>
      <pc:sldChg chg="del">
        <pc:chgData name="Diana Barber" userId="56d67648a48abcb5" providerId="LiveId" clId="{A9605055-CBF3-45CF-9F28-E608225B1D19}" dt="2025-05-04T18:34:57.621" v="605" actId="47"/>
        <pc:sldMkLst>
          <pc:docMk/>
          <pc:sldMk cId="1137167874" sldId="271"/>
        </pc:sldMkLst>
      </pc:sldChg>
      <pc:sldChg chg="del">
        <pc:chgData name="Diana Barber" userId="56d67648a48abcb5" providerId="LiveId" clId="{A9605055-CBF3-45CF-9F28-E608225B1D19}" dt="2025-05-04T18:34:58.365" v="606" actId="47"/>
        <pc:sldMkLst>
          <pc:docMk/>
          <pc:sldMk cId="3420724917" sldId="272"/>
        </pc:sldMkLst>
      </pc:sldChg>
      <pc:sldChg chg="del">
        <pc:chgData name="Diana Barber" userId="56d67648a48abcb5" providerId="LiveId" clId="{A9605055-CBF3-45CF-9F28-E608225B1D19}" dt="2025-05-04T18:35:00.525" v="607" actId="47"/>
        <pc:sldMkLst>
          <pc:docMk/>
          <pc:sldMk cId="1282566484" sldId="273"/>
        </pc:sldMkLst>
      </pc:sldChg>
      <pc:sldChg chg="del">
        <pc:chgData name="Diana Barber" userId="56d67648a48abcb5" providerId="LiveId" clId="{A9605055-CBF3-45CF-9F28-E608225B1D19}" dt="2025-05-04T18:35:01.003" v="608" actId="47"/>
        <pc:sldMkLst>
          <pc:docMk/>
          <pc:sldMk cId="3263114564" sldId="274"/>
        </pc:sldMkLst>
      </pc:sldChg>
      <pc:sldChg chg="del">
        <pc:chgData name="Diana Barber" userId="56d67648a48abcb5" providerId="LiveId" clId="{A9605055-CBF3-45CF-9F28-E608225B1D19}" dt="2025-05-04T18:35:01.443" v="609" actId="47"/>
        <pc:sldMkLst>
          <pc:docMk/>
          <pc:sldMk cId="1109964678" sldId="275"/>
        </pc:sldMkLst>
      </pc:sldChg>
      <pc:sldChg chg="del">
        <pc:chgData name="Diana Barber" userId="56d67648a48abcb5" providerId="LiveId" clId="{A9605055-CBF3-45CF-9F28-E608225B1D19}" dt="2025-05-04T18:35:02.621" v="610" actId="47"/>
        <pc:sldMkLst>
          <pc:docMk/>
          <pc:sldMk cId="1175598583" sldId="276"/>
        </pc:sldMkLst>
      </pc:sldChg>
      <pc:sldChg chg="addSp modSp add mod ord">
        <pc:chgData name="Diana Barber" userId="56d67648a48abcb5" providerId="LiveId" clId="{A9605055-CBF3-45CF-9F28-E608225B1D19}" dt="2025-05-04T20:06:09.384" v="2587" actId="255"/>
        <pc:sldMkLst>
          <pc:docMk/>
          <pc:sldMk cId="4067248672" sldId="277"/>
        </pc:sldMkLst>
        <pc:spChg chg="mod">
          <ac:chgData name="Diana Barber" userId="56d67648a48abcb5" providerId="LiveId" clId="{A9605055-CBF3-45CF-9F28-E608225B1D19}" dt="2025-05-04T19:02:19.401" v="2293" actId="20577"/>
          <ac:spMkLst>
            <pc:docMk/>
            <pc:sldMk cId="4067248672" sldId="277"/>
            <ac:spMk id="9" creationId="{4B9597D9-5F2B-E071-7E5D-D50554D68AA7}"/>
          </ac:spMkLst>
        </pc:spChg>
        <pc:spChg chg="mod">
          <ac:chgData name="Diana Barber" userId="56d67648a48abcb5" providerId="LiveId" clId="{A9605055-CBF3-45CF-9F28-E608225B1D19}" dt="2025-05-04T20:06:09.384" v="2587" actId="255"/>
          <ac:spMkLst>
            <pc:docMk/>
            <pc:sldMk cId="4067248672" sldId="277"/>
            <ac:spMk id="10" creationId="{CB1D21ED-9008-254B-A48F-40BD5CAB3F83}"/>
          </ac:spMkLst>
        </pc:spChg>
        <pc:picChg chg="add mod">
          <ac:chgData name="Diana Barber" userId="56d67648a48abcb5" providerId="LiveId" clId="{A9605055-CBF3-45CF-9F28-E608225B1D19}" dt="2025-05-04T19:23:59.229" v="2485" actId="1076"/>
          <ac:picMkLst>
            <pc:docMk/>
            <pc:sldMk cId="4067248672" sldId="277"/>
            <ac:picMk id="2" creationId="{177F0BFB-8AAF-1AF6-23A4-2DC79325F986}"/>
          </ac:picMkLst>
        </pc:picChg>
      </pc:sldChg>
      <pc:sldChg chg="addSp modSp add mod ord">
        <pc:chgData name="Diana Barber" userId="56d67648a48abcb5" providerId="LiveId" clId="{A9605055-CBF3-45CF-9F28-E608225B1D19}" dt="2025-05-04T20:12:37.425" v="2605" actId="1076"/>
        <pc:sldMkLst>
          <pc:docMk/>
          <pc:sldMk cId="2047309191" sldId="278"/>
        </pc:sldMkLst>
        <pc:spChg chg="mod">
          <ac:chgData name="Diana Barber" userId="56d67648a48abcb5" providerId="LiveId" clId="{A9605055-CBF3-45CF-9F28-E608225B1D19}" dt="2025-05-04T19:00:37.491" v="2137" actId="20577"/>
          <ac:spMkLst>
            <pc:docMk/>
            <pc:sldMk cId="2047309191" sldId="278"/>
            <ac:spMk id="9" creationId="{7A6B6754-16C7-BFB8-A6D7-5B9B519B8A8D}"/>
          </ac:spMkLst>
        </pc:spChg>
        <pc:spChg chg="mod">
          <ac:chgData name="Diana Barber" userId="56d67648a48abcb5" providerId="LiveId" clId="{A9605055-CBF3-45CF-9F28-E608225B1D19}" dt="2025-05-04T20:09:40.674" v="2600" actId="255"/>
          <ac:spMkLst>
            <pc:docMk/>
            <pc:sldMk cId="2047309191" sldId="278"/>
            <ac:spMk id="10" creationId="{0F95758E-BF04-132F-BDD3-4FDA5D2642EE}"/>
          </ac:spMkLst>
        </pc:spChg>
        <pc:picChg chg="add mod">
          <ac:chgData name="Diana Barber" userId="56d67648a48abcb5" providerId="LiveId" clId="{A9605055-CBF3-45CF-9F28-E608225B1D19}" dt="2025-05-04T20:12:37.425" v="2605" actId="1076"/>
          <ac:picMkLst>
            <pc:docMk/>
            <pc:sldMk cId="2047309191" sldId="278"/>
            <ac:picMk id="2" creationId="{6C77A394-240A-F7D4-0DB2-98439EEC4E9C}"/>
          </ac:picMkLst>
        </pc:picChg>
      </pc:sldChg>
      <pc:sldChg chg="add del">
        <pc:chgData name="Diana Barber" userId="56d67648a48abcb5" providerId="LiveId" clId="{A9605055-CBF3-45CF-9F28-E608225B1D19}" dt="2025-05-04T18:17:21.125" v="5" actId="2696"/>
        <pc:sldMkLst>
          <pc:docMk/>
          <pc:sldMk cId="2034219425" sldId="279"/>
        </pc:sldMkLst>
      </pc:sldChg>
      <pc:sldChg chg="addSp modSp add mod ord">
        <pc:chgData name="Diana Barber" userId="56d67648a48abcb5" providerId="LiveId" clId="{A9605055-CBF3-45CF-9F28-E608225B1D19}" dt="2025-05-04T19:53:24.218" v="2542" actId="14100"/>
        <pc:sldMkLst>
          <pc:docMk/>
          <pc:sldMk cId="2642676780" sldId="279"/>
        </pc:sldMkLst>
        <pc:spChg chg="mod">
          <ac:chgData name="Diana Barber" userId="56d67648a48abcb5" providerId="LiveId" clId="{A9605055-CBF3-45CF-9F28-E608225B1D19}" dt="2025-05-04T18:46:24.493" v="1051" actId="20577"/>
          <ac:spMkLst>
            <pc:docMk/>
            <pc:sldMk cId="2642676780" sldId="279"/>
            <ac:spMk id="2" creationId="{DB86F419-9EC2-C4D1-8B26-5FAF5804FD46}"/>
          </ac:spMkLst>
        </pc:spChg>
        <pc:spChg chg="mod">
          <ac:chgData name="Diana Barber" userId="56d67648a48abcb5" providerId="LiveId" clId="{A9605055-CBF3-45CF-9F28-E608225B1D19}" dt="2025-05-04T19:53:24.218" v="2542" actId="14100"/>
          <ac:spMkLst>
            <pc:docMk/>
            <pc:sldMk cId="2642676780" sldId="279"/>
            <ac:spMk id="3" creationId="{11B0FBF6-427A-35D3-20EF-5A3F691A4559}"/>
          </ac:spMkLst>
        </pc:spChg>
        <pc:picChg chg="add mod">
          <ac:chgData name="Diana Barber" userId="56d67648a48abcb5" providerId="LiveId" clId="{A9605055-CBF3-45CF-9F28-E608225B1D19}" dt="2025-05-04T19:53:21.138" v="2541" actId="1076"/>
          <ac:picMkLst>
            <pc:docMk/>
            <pc:sldMk cId="2642676780" sldId="279"/>
            <ac:picMk id="4" creationId="{44AEA5E3-B6C9-3CF3-E4F2-E922CCCAB197}"/>
          </ac:picMkLst>
        </pc:picChg>
      </pc:sldChg>
      <pc:sldChg chg="add del">
        <pc:chgData name="Diana Barber" userId="56d67648a48abcb5" providerId="LiveId" clId="{A9605055-CBF3-45CF-9F28-E608225B1D19}" dt="2025-05-04T18:17:15.758" v="3" actId="2696"/>
        <pc:sldMkLst>
          <pc:docMk/>
          <pc:sldMk cId="2854813426" sldId="279"/>
        </pc:sldMkLst>
      </pc:sldChg>
      <pc:sldChg chg="addSp modSp add mod">
        <pc:chgData name="Diana Barber" userId="56d67648a48abcb5" providerId="LiveId" clId="{A9605055-CBF3-45CF-9F28-E608225B1D19}" dt="2025-05-04T21:05:52.674" v="2677" actId="20577"/>
        <pc:sldMkLst>
          <pc:docMk/>
          <pc:sldMk cId="2628085953" sldId="280"/>
        </pc:sldMkLst>
        <pc:spChg chg="mod">
          <ac:chgData name="Diana Barber" userId="56d67648a48abcb5" providerId="LiveId" clId="{A9605055-CBF3-45CF-9F28-E608225B1D19}" dt="2025-05-04T18:53:11.348" v="1567" actId="20577"/>
          <ac:spMkLst>
            <pc:docMk/>
            <pc:sldMk cId="2628085953" sldId="280"/>
            <ac:spMk id="2" creationId="{3094E0B7-1A8F-01D9-78E4-5E2012DF6BEB}"/>
          </ac:spMkLst>
        </pc:spChg>
        <pc:spChg chg="mod">
          <ac:chgData name="Diana Barber" userId="56d67648a48abcb5" providerId="LiveId" clId="{A9605055-CBF3-45CF-9F28-E608225B1D19}" dt="2025-05-04T21:05:52.674" v="2677" actId="20577"/>
          <ac:spMkLst>
            <pc:docMk/>
            <pc:sldMk cId="2628085953" sldId="280"/>
            <ac:spMk id="3" creationId="{EE189836-6C28-7A01-6D37-9D89A2CE061F}"/>
          </ac:spMkLst>
        </pc:spChg>
        <pc:picChg chg="add mod">
          <ac:chgData name="Diana Barber" userId="56d67648a48abcb5" providerId="LiveId" clId="{A9605055-CBF3-45CF-9F28-E608225B1D19}" dt="2025-05-04T19:55:05.244" v="2566" actId="14100"/>
          <ac:picMkLst>
            <pc:docMk/>
            <pc:sldMk cId="2628085953" sldId="280"/>
            <ac:picMk id="4" creationId="{7AFBF871-36DE-5129-43DD-B79BEDCF8D00}"/>
          </ac:picMkLst>
        </pc:picChg>
      </pc:sldChg>
      <pc:sldChg chg="addSp delSp modSp add mod ord">
        <pc:chgData name="Diana Barber" userId="56d67648a48abcb5" providerId="LiveId" clId="{A9605055-CBF3-45CF-9F28-E608225B1D19}" dt="2025-05-04T19:54:35.220" v="2558" actId="1076"/>
        <pc:sldMkLst>
          <pc:docMk/>
          <pc:sldMk cId="121874905" sldId="281"/>
        </pc:sldMkLst>
        <pc:spChg chg="mod">
          <ac:chgData name="Diana Barber" userId="56d67648a48abcb5" providerId="LiveId" clId="{A9605055-CBF3-45CF-9F28-E608225B1D19}" dt="2025-05-04T18:50:43.581" v="1409" actId="20577"/>
          <ac:spMkLst>
            <pc:docMk/>
            <pc:sldMk cId="121874905" sldId="281"/>
            <ac:spMk id="2" creationId="{9D9600F0-6A4F-D5BD-827F-BD4FB6ED939C}"/>
          </ac:spMkLst>
        </pc:spChg>
        <pc:spChg chg="mod">
          <ac:chgData name="Diana Barber" userId="56d67648a48abcb5" providerId="LiveId" clId="{A9605055-CBF3-45CF-9F28-E608225B1D19}" dt="2025-05-04T19:54:31.598" v="2556" actId="255"/>
          <ac:spMkLst>
            <pc:docMk/>
            <pc:sldMk cId="121874905" sldId="281"/>
            <ac:spMk id="3" creationId="{16930EE2-3CD9-AA2B-7992-3DF70BCC4C17}"/>
          </ac:spMkLst>
        </pc:spChg>
        <pc:picChg chg="add mod">
          <ac:chgData name="Diana Barber" userId="56d67648a48abcb5" providerId="LiveId" clId="{A9605055-CBF3-45CF-9F28-E608225B1D19}" dt="2025-05-04T19:40:39.566" v="2513" actId="1076"/>
          <ac:picMkLst>
            <pc:docMk/>
            <pc:sldMk cId="121874905" sldId="281"/>
            <ac:picMk id="4" creationId="{CF08217C-7D14-31CA-73C1-36BAC2650011}"/>
          </ac:picMkLst>
        </pc:picChg>
        <pc:picChg chg="add mod">
          <ac:chgData name="Diana Barber" userId="56d67648a48abcb5" providerId="LiveId" clId="{A9605055-CBF3-45CF-9F28-E608225B1D19}" dt="2025-05-04T19:54:35.220" v="2558" actId="1076"/>
          <ac:picMkLst>
            <pc:docMk/>
            <pc:sldMk cId="121874905" sldId="281"/>
            <ac:picMk id="6" creationId="{5065C4AD-BC40-10F5-38A3-C6763BBB9E1F}"/>
          </ac:picMkLst>
        </pc:picChg>
      </pc:sldChg>
      <pc:sldChg chg="addSp delSp modSp add mod">
        <pc:chgData name="Diana Barber" userId="56d67648a48abcb5" providerId="LiveId" clId="{A9605055-CBF3-45CF-9F28-E608225B1D19}" dt="2025-05-06T19:08:02.313" v="2734" actId="1076"/>
        <pc:sldMkLst>
          <pc:docMk/>
          <pc:sldMk cId="2850694545" sldId="282"/>
        </pc:sldMkLst>
        <pc:spChg chg="mod">
          <ac:chgData name="Diana Barber" userId="56d67648a48abcb5" providerId="LiveId" clId="{A9605055-CBF3-45CF-9F28-E608225B1D19}" dt="2025-05-04T19:01:28.034" v="2212" actId="20577"/>
          <ac:spMkLst>
            <pc:docMk/>
            <pc:sldMk cId="2850694545" sldId="282"/>
            <ac:spMk id="2" creationId="{E05B3A97-D9ED-AB46-E501-2B5A48A1269D}"/>
          </ac:spMkLst>
        </pc:spChg>
        <pc:spChg chg="mod">
          <ac:chgData name="Diana Barber" userId="56d67648a48abcb5" providerId="LiveId" clId="{A9605055-CBF3-45CF-9F28-E608225B1D19}" dt="2025-05-04T20:06:22.697" v="2589" actId="255"/>
          <ac:spMkLst>
            <pc:docMk/>
            <pc:sldMk cId="2850694545" sldId="282"/>
            <ac:spMk id="3" creationId="{C9C93621-4483-FB46-96E2-3B6EE985B60A}"/>
          </ac:spMkLst>
        </pc:spChg>
        <pc:picChg chg="add del mod">
          <ac:chgData name="Diana Barber" userId="56d67648a48abcb5" providerId="LiveId" clId="{A9605055-CBF3-45CF-9F28-E608225B1D19}" dt="2025-05-06T19:03:15.747" v="2726" actId="478"/>
          <ac:picMkLst>
            <pc:docMk/>
            <pc:sldMk cId="2850694545" sldId="282"/>
            <ac:picMk id="4" creationId="{442E697D-A5CC-28A2-69AF-836C67B636DF}"/>
          </ac:picMkLst>
        </pc:picChg>
        <pc:picChg chg="add del mod">
          <ac:chgData name="Diana Barber" userId="56d67648a48abcb5" providerId="LiveId" clId="{A9605055-CBF3-45CF-9F28-E608225B1D19}" dt="2025-05-06T19:07:49.896" v="2730" actId="478"/>
          <ac:picMkLst>
            <pc:docMk/>
            <pc:sldMk cId="2850694545" sldId="282"/>
            <ac:picMk id="5" creationId="{FA080031-BA04-82E9-C077-3DC7D94EF056}"/>
          </ac:picMkLst>
        </pc:picChg>
        <pc:picChg chg="add mod">
          <ac:chgData name="Diana Barber" userId="56d67648a48abcb5" providerId="LiveId" clId="{A9605055-CBF3-45CF-9F28-E608225B1D19}" dt="2025-05-06T19:08:02.313" v="2734" actId="1076"/>
          <ac:picMkLst>
            <pc:docMk/>
            <pc:sldMk cId="2850694545" sldId="282"/>
            <ac:picMk id="6" creationId="{75F8566B-FFB4-43B7-59C7-D1B4E28ECDA8}"/>
          </ac:picMkLst>
        </pc:picChg>
      </pc:sldChg>
      <pc:sldChg chg="addSp delSp modSp add del mod">
        <pc:chgData name="Diana Barber" userId="56d67648a48abcb5" providerId="LiveId" clId="{A9605055-CBF3-45CF-9F28-E608225B1D19}" dt="2025-05-04T18:38:19.241" v="611" actId="47"/>
        <pc:sldMkLst>
          <pc:docMk/>
          <pc:sldMk cId="612081082" sldId="283"/>
        </pc:sldMkLst>
      </pc:sldChg>
      <pc:sldChg chg="addSp modSp add mod">
        <pc:chgData name="Diana Barber" userId="56d67648a48abcb5" providerId="LiveId" clId="{A9605055-CBF3-45CF-9F28-E608225B1D19}" dt="2025-05-04T21:05:14.709" v="2663" actId="1076"/>
        <pc:sldMkLst>
          <pc:docMk/>
          <pc:sldMk cId="941226637" sldId="284"/>
        </pc:sldMkLst>
        <pc:spChg chg="mod">
          <ac:chgData name="Diana Barber" userId="56d67648a48abcb5" providerId="LiveId" clId="{A9605055-CBF3-45CF-9F28-E608225B1D19}" dt="2025-05-04T18:47:51.582" v="1152" actId="20577"/>
          <ac:spMkLst>
            <pc:docMk/>
            <pc:sldMk cId="941226637" sldId="284"/>
            <ac:spMk id="9" creationId="{4913BC3E-8423-C07D-F518-EF453C7E4C29}"/>
          </ac:spMkLst>
        </pc:spChg>
        <pc:spChg chg="mod">
          <ac:chgData name="Diana Barber" userId="56d67648a48abcb5" providerId="LiveId" clId="{A9605055-CBF3-45CF-9F28-E608225B1D19}" dt="2025-05-04T19:53:43.826" v="2544" actId="255"/>
          <ac:spMkLst>
            <pc:docMk/>
            <pc:sldMk cId="941226637" sldId="284"/>
            <ac:spMk id="10" creationId="{77FA84B6-9A46-FFDC-F376-99A2A17A9734}"/>
          </ac:spMkLst>
        </pc:spChg>
        <pc:picChg chg="add mod">
          <ac:chgData name="Diana Barber" userId="56d67648a48abcb5" providerId="LiveId" clId="{A9605055-CBF3-45CF-9F28-E608225B1D19}" dt="2025-05-04T21:05:14.709" v="2663" actId="1076"/>
          <ac:picMkLst>
            <pc:docMk/>
            <pc:sldMk cId="941226637" sldId="284"/>
            <ac:picMk id="2" creationId="{36743014-D6ED-DB36-5D89-2BDE2A8E3916}"/>
          </ac:picMkLst>
        </pc:picChg>
      </pc:sldChg>
      <pc:sldChg chg="addSp delSp modSp add mod ord setBg">
        <pc:chgData name="Diana Barber" userId="56d67648a48abcb5" providerId="LiveId" clId="{A9605055-CBF3-45CF-9F28-E608225B1D19}" dt="2025-05-06T19:03:09.762" v="2725" actId="1076"/>
        <pc:sldMkLst>
          <pc:docMk/>
          <pc:sldMk cId="1343250216" sldId="285"/>
        </pc:sldMkLst>
        <pc:spChg chg="mod">
          <ac:chgData name="Diana Barber" userId="56d67648a48abcb5" providerId="LiveId" clId="{A9605055-CBF3-45CF-9F28-E608225B1D19}" dt="2025-05-04T21:07:28.851" v="2683" actId="26606"/>
          <ac:spMkLst>
            <pc:docMk/>
            <pc:sldMk cId="1343250216" sldId="285"/>
            <ac:spMk id="9" creationId="{179DDF79-175A-B423-EC4A-784D9C29275F}"/>
          </ac:spMkLst>
        </pc:spChg>
        <pc:spChg chg="mod">
          <ac:chgData name="Diana Barber" userId="56d67648a48abcb5" providerId="LiveId" clId="{A9605055-CBF3-45CF-9F28-E608225B1D19}" dt="2025-05-04T21:07:28.851" v="2683" actId="26606"/>
          <ac:spMkLst>
            <pc:docMk/>
            <pc:sldMk cId="1343250216" sldId="285"/>
            <ac:spMk id="10" creationId="{F224E471-A3CA-9EA3-F0C7-ADDE2D806CB3}"/>
          </ac:spMkLst>
        </pc:spChg>
        <pc:picChg chg="add del mod ord">
          <ac:chgData name="Diana Barber" userId="56d67648a48abcb5" providerId="LiveId" clId="{A9605055-CBF3-45CF-9F28-E608225B1D19}" dt="2025-05-06T19:03:01.180" v="2722" actId="478"/>
          <ac:picMkLst>
            <pc:docMk/>
            <pc:sldMk cId="1343250216" sldId="285"/>
            <ac:picMk id="2" creationId="{B31F5E10-EE51-20B7-6C56-6C154C0E9B13}"/>
          </ac:picMkLst>
        </pc:picChg>
        <pc:picChg chg="add mod">
          <ac:chgData name="Diana Barber" userId="56d67648a48abcb5" providerId="LiveId" clId="{A9605055-CBF3-45CF-9F28-E608225B1D19}" dt="2025-05-06T19:00:48.581" v="2717" actId="14100"/>
          <ac:picMkLst>
            <pc:docMk/>
            <pc:sldMk cId="1343250216" sldId="285"/>
            <ac:picMk id="3" creationId="{E6BAEB4E-254F-B206-2FAA-8725858C0D5D}"/>
          </ac:picMkLst>
        </pc:picChg>
        <pc:picChg chg="add mod">
          <ac:chgData name="Diana Barber" userId="56d67648a48abcb5" providerId="LiveId" clId="{A9605055-CBF3-45CF-9F28-E608225B1D19}" dt="2025-05-06T19:03:09.762" v="2725" actId="1076"/>
          <ac:picMkLst>
            <pc:docMk/>
            <pc:sldMk cId="1343250216" sldId="285"/>
            <ac:picMk id="4" creationId="{856AA640-85A8-9740-E74E-5EFBEFD89A6D}"/>
          </ac:picMkLst>
        </pc:picChg>
      </pc:sldChg>
      <pc:sldChg chg="addSp modSp add mod">
        <pc:chgData name="Diana Barber" userId="56d67648a48abcb5" providerId="LiveId" clId="{A9605055-CBF3-45CF-9F28-E608225B1D19}" dt="2025-05-06T18:55:26.549" v="2702" actId="14100"/>
        <pc:sldMkLst>
          <pc:docMk/>
          <pc:sldMk cId="2129345996" sldId="286"/>
        </pc:sldMkLst>
        <pc:spChg chg="mod">
          <ac:chgData name="Diana Barber" userId="56d67648a48abcb5" providerId="LiveId" clId="{A9605055-CBF3-45CF-9F28-E608225B1D19}" dt="2025-05-04T18:45:31.741" v="989" actId="20577"/>
          <ac:spMkLst>
            <pc:docMk/>
            <pc:sldMk cId="2129345996" sldId="286"/>
            <ac:spMk id="9" creationId="{CF7293BF-4D41-07E8-8A46-35669DDB2262}"/>
          </ac:spMkLst>
        </pc:spChg>
        <pc:spChg chg="mod">
          <ac:chgData name="Diana Barber" userId="56d67648a48abcb5" providerId="LiveId" clId="{A9605055-CBF3-45CF-9F28-E608225B1D19}" dt="2025-05-04T19:52:55.682" v="2534" actId="255"/>
          <ac:spMkLst>
            <pc:docMk/>
            <pc:sldMk cId="2129345996" sldId="286"/>
            <ac:spMk id="10" creationId="{BF9E9109-1239-30BC-7AA6-270202827A5B}"/>
          </ac:spMkLst>
        </pc:spChg>
        <pc:picChg chg="add mod">
          <ac:chgData name="Diana Barber" userId="56d67648a48abcb5" providerId="LiveId" clId="{A9605055-CBF3-45CF-9F28-E608225B1D19}" dt="2025-05-06T18:55:26.549" v="2702" actId="14100"/>
          <ac:picMkLst>
            <pc:docMk/>
            <pc:sldMk cId="2129345996" sldId="286"/>
            <ac:picMk id="2" creationId="{E22181AC-7083-37B2-E71E-42B636141A64}"/>
          </ac:picMkLst>
        </pc:picChg>
        <pc:picChg chg="add mod">
          <ac:chgData name="Diana Barber" userId="56d67648a48abcb5" providerId="LiveId" clId="{A9605055-CBF3-45CF-9F28-E608225B1D19}" dt="2025-05-04T19:53:03.764" v="2537" actId="1076"/>
          <ac:picMkLst>
            <pc:docMk/>
            <pc:sldMk cId="2129345996" sldId="286"/>
            <ac:picMk id="3" creationId="{45A188F9-008F-B431-3743-BDE4B82AB02C}"/>
          </ac:picMkLst>
        </pc:picChg>
      </pc:sldChg>
      <pc:sldChg chg="addSp delSp modSp add mod ord">
        <pc:chgData name="Diana Barber" userId="56d67648a48abcb5" providerId="LiveId" clId="{A9605055-CBF3-45CF-9F28-E608225B1D19}" dt="2025-05-06T19:10:17.219" v="2738" actId="1076"/>
        <pc:sldMkLst>
          <pc:docMk/>
          <pc:sldMk cId="4024177803" sldId="287"/>
        </pc:sldMkLst>
        <pc:spChg chg="mod">
          <ac:chgData name="Diana Barber" userId="56d67648a48abcb5" providerId="LiveId" clId="{A9605055-CBF3-45CF-9F28-E608225B1D19}" dt="2025-05-04T19:03:34.453" v="2379" actId="20577"/>
          <ac:spMkLst>
            <pc:docMk/>
            <pc:sldMk cId="4024177803" sldId="287"/>
            <ac:spMk id="2" creationId="{55540FB6-6242-CBD0-1634-5550DE290BAB}"/>
          </ac:spMkLst>
        </pc:spChg>
        <pc:spChg chg="mod">
          <ac:chgData name="Diana Barber" userId="56d67648a48abcb5" providerId="LiveId" clId="{A9605055-CBF3-45CF-9F28-E608225B1D19}" dt="2025-05-04T20:06:31.725" v="2591" actId="255"/>
          <ac:spMkLst>
            <pc:docMk/>
            <pc:sldMk cId="4024177803" sldId="287"/>
            <ac:spMk id="3" creationId="{FB396541-6D30-7728-B891-3A576A4991D5}"/>
          </ac:spMkLst>
        </pc:spChg>
        <pc:picChg chg="add del mod">
          <ac:chgData name="Diana Barber" userId="56d67648a48abcb5" providerId="LiveId" clId="{A9605055-CBF3-45CF-9F28-E608225B1D19}" dt="2025-05-06T19:10:01.789" v="2735" actId="478"/>
          <ac:picMkLst>
            <pc:docMk/>
            <pc:sldMk cId="4024177803" sldId="287"/>
            <ac:picMk id="4" creationId="{BA1041E5-9D17-3B36-2634-B66560FB3DA7}"/>
          </ac:picMkLst>
        </pc:picChg>
        <pc:picChg chg="add mod">
          <ac:chgData name="Diana Barber" userId="56d67648a48abcb5" providerId="LiveId" clId="{A9605055-CBF3-45CF-9F28-E608225B1D19}" dt="2025-05-06T19:10:17.219" v="2738" actId="1076"/>
          <ac:picMkLst>
            <pc:docMk/>
            <pc:sldMk cId="4024177803" sldId="287"/>
            <ac:picMk id="5" creationId="{7C213618-E45D-420F-1498-AAB2F01C9E46}"/>
          </ac:picMkLst>
        </pc:picChg>
      </pc:sldChg>
      <pc:sldChg chg="addSp modSp add mod">
        <pc:chgData name="Diana Barber" userId="56d67648a48abcb5" providerId="LiveId" clId="{A9605055-CBF3-45CF-9F28-E608225B1D19}" dt="2025-05-04T19:55:17.350" v="2568" actId="255"/>
        <pc:sldMkLst>
          <pc:docMk/>
          <pc:sldMk cId="1215801097" sldId="288"/>
        </pc:sldMkLst>
        <pc:spChg chg="mod">
          <ac:chgData name="Diana Barber" userId="56d67648a48abcb5" providerId="LiveId" clId="{A9605055-CBF3-45CF-9F28-E608225B1D19}" dt="2025-05-04T18:53:59.669" v="1657" actId="20577"/>
          <ac:spMkLst>
            <pc:docMk/>
            <pc:sldMk cId="1215801097" sldId="288"/>
            <ac:spMk id="9" creationId="{736F9F01-DF2D-F5E0-BC18-ED31EC936CE9}"/>
          </ac:spMkLst>
        </pc:spChg>
        <pc:spChg chg="mod">
          <ac:chgData name="Diana Barber" userId="56d67648a48abcb5" providerId="LiveId" clId="{A9605055-CBF3-45CF-9F28-E608225B1D19}" dt="2025-05-04T19:55:17.350" v="2568" actId="255"/>
          <ac:spMkLst>
            <pc:docMk/>
            <pc:sldMk cId="1215801097" sldId="288"/>
            <ac:spMk id="10" creationId="{268C6715-1F8B-A5E8-BB82-C1AF67BBF8DC}"/>
          </ac:spMkLst>
        </pc:spChg>
        <pc:picChg chg="add mod">
          <ac:chgData name="Diana Barber" userId="56d67648a48abcb5" providerId="LiveId" clId="{A9605055-CBF3-45CF-9F28-E608225B1D19}" dt="2025-05-04T19:22:29.849" v="2473" actId="1076"/>
          <ac:picMkLst>
            <pc:docMk/>
            <pc:sldMk cId="1215801097" sldId="288"/>
            <ac:picMk id="2" creationId="{C00B7858-E706-D380-4AE4-7D839FF49515}"/>
          </ac:picMkLst>
        </pc:picChg>
      </pc:sldChg>
      <pc:sldChg chg="addSp modSp add mod">
        <pc:chgData name="Diana Barber" userId="56d67648a48abcb5" providerId="LiveId" clId="{A9605055-CBF3-45CF-9F28-E608225B1D19}" dt="2025-05-04T19:54:49.213" v="2561" actId="1076"/>
        <pc:sldMkLst>
          <pc:docMk/>
          <pc:sldMk cId="1059192626" sldId="289"/>
        </pc:sldMkLst>
        <pc:spChg chg="mod">
          <ac:chgData name="Diana Barber" userId="56d67648a48abcb5" providerId="LiveId" clId="{A9605055-CBF3-45CF-9F28-E608225B1D19}" dt="2025-05-04T18:52:08.748" v="1504" actId="14100"/>
          <ac:spMkLst>
            <pc:docMk/>
            <pc:sldMk cId="1059192626" sldId="289"/>
            <ac:spMk id="9" creationId="{52FE59D1-84CC-F1A5-6DDD-270EB2D46F4B}"/>
          </ac:spMkLst>
        </pc:spChg>
        <pc:spChg chg="mod">
          <ac:chgData name="Diana Barber" userId="56d67648a48abcb5" providerId="LiveId" clId="{A9605055-CBF3-45CF-9F28-E608225B1D19}" dt="2025-05-04T19:54:46.730" v="2560" actId="255"/>
          <ac:spMkLst>
            <pc:docMk/>
            <pc:sldMk cId="1059192626" sldId="289"/>
            <ac:spMk id="10" creationId="{6C03A73A-7600-6014-933E-981369CE3929}"/>
          </ac:spMkLst>
        </pc:spChg>
        <pc:picChg chg="add mod">
          <ac:chgData name="Diana Barber" userId="56d67648a48abcb5" providerId="LiveId" clId="{A9605055-CBF3-45CF-9F28-E608225B1D19}" dt="2025-05-04T19:54:49.213" v="2561" actId="1076"/>
          <ac:picMkLst>
            <pc:docMk/>
            <pc:sldMk cId="1059192626" sldId="289"/>
            <ac:picMk id="2" creationId="{B42D4212-6852-0633-3A83-9895A293EF0D}"/>
          </ac:picMkLst>
        </pc:picChg>
      </pc:sldChg>
      <pc:sldChg chg="addSp modSp add mod">
        <pc:chgData name="Diana Barber" userId="56d67648a48abcb5" providerId="LiveId" clId="{A9605055-CBF3-45CF-9F28-E608225B1D19}" dt="2025-05-04T21:05:17.479" v="2664" actId="1076"/>
        <pc:sldMkLst>
          <pc:docMk/>
          <pc:sldMk cId="1568877514" sldId="290"/>
        </pc:sldMkLst>
        <pc:spChg chg="mod">
          <ac:chgData name="Diana Barber" userId="56d67648a48abcb5" providerId="LiveId" clId="{A9605055-CBF3-45CF-9F28-E608225B1D19}" dt="2025-05-04T18:49:29.533" v="1334" actId="20577"/>
          <ac:spMkLst>
            <pc:docMk/>
            <pc:sldMk cId="1568877514" sldId="290"/>
            <ac:spMk id="9" creationId="{C3911B3C-B4D6-CFEB-3198-79FCD4541027}"/>
          </ac:spMkLst>
        </pc:spChg>
        <pc:spChg chg="mod">
          <ac:chgData name="Diana Barber" userId="56d67648a48abcb5" providerId="LiveId" clId="{A9605055-CBF3-45CF-9F28-E608225B1D19}" dt="2025-05-04T19:54:19.430" v="2554" actId="255"/>
          <ac:spMkLst>
            <pc:docMk/>
            <pc:sldMk cId="1568877514" sldId="290"/>
            <ac:spMk id="10" creationId="{B136C9F9-7EFC-95A7-4828-064A78C0341C}"/>
          </ac:spMkLst>
        </pc:spChg>
        <pc:picChg chg="add mod">
          <ac:chgData name="Diana Barber" userId="56d67648a48abcb5" providerId="LiveId" clId="{A9605055-CBF3-45CF-9F28-E608225B1D19}" dt="2025-05-04T21:05:17.479" v="2664" actId="1076"/>
          <ac:picMkLst>
            <pc:docMk/>
            <pc:sldMk cId="1568877514" sldId="290"/>
            <ac:picMk id="2" creationId="{2ED755B8-B434-F4CF-0815-7DF6B8C3DB90}"/>
          </ac:picMkLst>
        </pc:picChg>
      </pc:sldChg>
      <pc:sldChg chg="addSp modSp add mod">
        <pc:chgData name="Diana Barber" userId="56d67648a48abcb5" providerId="LiveId" clId="{A9605055-CBF3-45CF-9F28-E608225B1D19}" dt="2025-05-04T19:57:27.405" v="2574" actId="1076"/>
        <pc:sldMkLst>
          <pc:docMk/>
          <pc:sldMk cId="491535004" sldId="291"/>
        </pc:sldMkLst>
        <pc:spChg chg="mod">
          <ac:chgData name="Diana Barber" userId="56d67648a48abcb5" providerId="LiveId" clId="{A9605055-CBF3-45CF-9F28-E608225B1D19}" dt="2025-05-04T18:55:26.929" v="1779" actId="20577"/>
          <ac:spMkLst>
            <pc:docMk/>
            <pc:sldMk cId="491535004" sldId="291"/>
            <ac:spMk id="2" creationId="{30F942F1-791C-C28A-B8BC-562E4221E9C6}"/>
          </ac:spMkLst>
        </pc:spChg>
        <pc:spChg chg="mod">
          <ac:chgData name="Diana Barber" userId="56d67648a48abcb5" providerId="LiveId" clId="{A9605055-CBF3-45CF-9F28-E608225B1D19}" dt="2025-05-04T19:55:27.495" v="2570" actId="255"/>
          <ac:spMkLst>
            <pc:docMk/>
            <pc:sldMk cId="491535004" sldId="291"/>
            <ac:spMk id="3" creationId="{09C4822B-B07D-BD45-5823-8DEC8FCEAF4E}"/>
          </ac:spMkLst>
        </pc:spChg>
        <pc:picChg chg="add mod">
          <ac:chgData name="Diana Barber" userId="56d67648a48abcb5" providerId="LiveId" clId="{A9605055-CBF3-45CF-9F28-E608225B1D19}" dt="2025-05-04T19:57:27.405" v="2574" actId="1076"/>
          <ac:picMkLst>
            <pc:docMk/>
            <pc:sldMk cId="491535004" sldId="291"/>
            <ac:picMk id="4" creationId="{9E5C358E-2101-9DA0-FA45-D9DE95B0957A}"/>
          </ac:picMkLst>
        </pc:picChg>
      </pc:sldChg>
      <pc:sldChg chg="addSp delSp modSp add mod ord">
        <pc:chgData name="Diana Barber" userId="56d67648a48abcb5" providerId="LiveId" clId="{A9605055-CBF3-45CF-9F28-E608225B1D19}" dt="2025-05-06T18:56:23.830" v="2703" actId="20577"/>
        <pc:sldMkLst>
          <pc:docMk/>
          <pc:sldMk cId="3903498103" sldId="292"/>
        </pc:sldMkLst>
        <pc:spChg chg="mod">
          <ac:chgData name="Diana Barber" userId="56d67648a48abcb5" providerId="LiveId" clId="{A9605055-CBF3-45CF-9F28-E608225B1D19}" dt="2025-05-04T18:48:40.965" v="1223" actId="20577"/>
          <ac:spMkLst>
            <pc:docMk/>
            <pc:sldMk cId="3903498103" sldId="292"/>
            <ac:spMk id="2" creationId="{CC764DBA-F619-3BF2-7719-6B88F0899CD3}"/>
          </ac:spMkLst>
        </pc:spChg>
        <pc:spChg chg="mod">
          <ac:chgData name="Diana Barber" userId="56d67648a48abcb5" providerId="LiveId" clId="{A9605055-CBF3-45CF-9F28-E608225B1D19}" dt="2025-05-06T18:56:23.830" v="2703" actId="20577"/>
          <ac:spMkLst>
            <pc:docMk/>
            <pc:sldMk cId="3903498103" sldId="292"/>
            <ac:spMk id="3" creationId="{E7D52359-8496-F820-BE42-005EED8C2969}"/>
          </ac:spMkLst>
        </pc:spChg>
        <pc:picChg chg="add mod">
          <ac:chgData name="Diana Barber" userId="56d67648a48abcb5" providerId="LiveId" clId="{A9605055-CBF3-45CF-9F28-E608225B1D19}" dt="2025-05-04T19:54:09.473" v="2552" actId="14100"/>
          <ac:picMkLst>
            <pc:docMk/>
            <pc:sldMk cId="3903498103" sldId="292"/>
            <ac:picMk id="5" creationId="{8E929156-BACD-A666-9DDA-E0F914D89184}"/>
          </ac:picMkLst>
        </pc:picChg>
      </pc:sldChg>
      <pc:sldChg chg="addSp modSp add mod">
        <pc:chgData name="Diana Barber" userId="56d67648a48abcb5" providerId="LiveId" clId="{A9605055-CBF3-45CF-9F28-E608225B1D19}" dt="2025-05-06T19:01:25.474" v="2721" actId="6549"/>
        <pc:sldMkLst>
          <pc:docMk/>
          <pc:sldMk cId="1186644688" sldId="293"/>
        </pc:sldMkLst>
        <pc:spChg chg="mod">
          <ac:chgData name="Diana Barber" userId="56d67648a48abcb5" providerId="LiveId" clId="{A9605055-CBF3-45CF-9F28-E608225B1D19}" dt="2025-05-04T18:59:47.837" v="2079" actId="20577"/>
          <ac:spMkLst>
            <pc:docMk/>
            <pc:sldMk cId="1186644688" sldId="293"/>
            <ac:spMk id="2" creationId="{35D56789-757E-22C9-0BE9-AEBDA2214083}"/>
          </ac:spMkLst>
        </pc:spChg>
        <pc:spChg chg="mod">
          <ac:chgData name="Diana Barber" userId="56d67648a48abcb5" providerId="LiveId" clId="{A9605055-CBF3-45CF-9F28-E608225B1D19}" dt="2025-05-06T19:01:25.474" v="2721" actId="6549"/>
          <ac:spMkLst>
            <pc:docMk/>
            <pc:sldMk cId="1186644688" sldId="293"/>
            <ac:spMk id="3" creationId="{61B43F49-A5A0-855F-43B4-B318D88C6F77}"/>
          </ac:spMkLst>
        </pc:spChg>
        <pc:picChg chg="add mod">
          <ac:chgData name="Diana Barber" userId="56d67648a48abcb5" providerId="LiveId" clId="{A9605055-CBF3-45CF-9F28-E608225B1D19}" dt="2025-05-04T20:11:28.261" v="2603" actId="1076"/>
          <ac:picMkLst>
            <pc:docMk/>
            <pc:sldMk cId="1186644688" sldId="293"/>
            <ac:picMk id="4" creationId="{C70A9531-6CE2-C572-7FA1-42274112EB56}"/>
          </ac:picMkLst>
        </pc:picChg>
      </pc:sldChg>
      <pc:sldChg chg="addSp modSp add mod">
        <pc:chgData name="Diana Barber" userId="56d67648a48abcb5" providerId="LiveId" clId="{A9605055-CBF3-45CF-9F28-E608225B1D19}" dt="2025-05-04T21:06:02.266" v="2678" actId="1076"/>
        <pc:sldMkLst>
          <pc:docMk/>
          <pc:sldMk cId="1678464672" sldId="294"/>
        </pc:sldMkLst>
        <pc:spChg chg="mod">
          <ac:chgData name="Diana Barber" userId="56d67648a48abcb5" providerId="LiveId" clId="{A9605055-CBF3-45CF-9F28-E608225B1D19}" dt="2025-05-04T18:57:32.281" v="1924" actId="20577"/>
          <ac:spMkLst>
            <pc:docMk/>
            <pc:sldMk cId="1678464672" sldId="294"/>
            <ac:spMk id="2" creationId="{902BD39B-544E-C190-B23E-557FDE1030A0}"/>
          </ac:spMkLst>
        </pc:spChg>
        <pc:spChg chg="mod">
          <ac:chgData name="Diana Barber" userId="56d67648a48abcb5" providerId="LiveId" clId="{A9605055-CBF3-45CF-9F28-E608225B1D19}" dt="2025-05-04T19:59:35.742" v="2576" actId="255"/>
          <ac:spMkLst>
            <pc:docMk/>
            <pc:sldMk cId="1678464672" sldId="294"/>
            <ac:spMk id="3" creationId="{C41622AC-AAF5-BA9A-9E4F-083B20D863BA}"/>
          </ac:spMkLst>
        </pc:spChg>
        <pc:picChg chg="add mod">
          <ac:chgData name="Diana Barber" userId="56d67648a48abcb5" providerId="LiveId" clId="{A9605055-CBF3-45CF-9F28-E608225B1D19}" dt="2025-05-04T21:06:02.266" v="2678" actId="1076"/>
          <ac:picMkLst>
            <pc:docMk/>
            <pc:sldMk cId="1678464672" sldId="294"/>
            <ac:picMk id="4" creationId="{6D270233-98DC-F79D-0D4C-7F67FC50C39B}"/>
          </ac:picMkLst>
        </pc:picChg>
      </pc:sldChg>
      <pc:sldChg chg="addSp modSp add mod ord">
        <pc:chgData name="Diana Barber" userId="56d67648a48abcb5" providerId="LiveId" clId="{A9605055-CBF3-45CF-9F28-E608225B1D19}" dt="2025-05-06T19:00:04.604" v="2716" actId="1076"/>
        <pc:sldMkLst>
          <pc:docMk/>
          <pc:sldMk cId="2669568799" sldId="295"/>
        </pc:sldMkLst>
        <pc:spChg chg="mod">
          <ac:chgData name="Diana Barber" userId="56d67648a48abcb5" providerId="LiveId" clId="{A9605055-CBF3-45CF-9F28-E608225B1D19}" dt="2025-05-04T18:56:07.909" v="1826" actId="20577"/>
          <ac:spMkLst>
            <pc:docMk/>
            <pc:sldMk cId="2669568799" sldId="295"/>
            <ac:spMk id="9" creationId="{755438C5-206B-5AB7-0633-7C47EF944431}"/>
          </ac:spMkLst>
        </pc:spChg>
        <pc:spChg chg="mod">
          <ac:chgData name="Diana Barber" userId="56d67648a48abcb5" providerId="LiveId" clId="{A9605055-CBF3-45CF-9F28-E608225B1D19}" dt="2025-05-06T18:59:51.853" v="2715" actId="20577"/>
          <ac:spMkLst>
            <pc:docMk/>
            <pc:sldMk cId="2669568799" sldId="295"/>
            <ac:spMk id="10" creationId="{EF3AAF34-39D7-FFEA-A5E6-4CC495195015}"/>
          </ac:spMkLst>
        </pc:spChg>
        <pc:picChg chg="add mod">
          <ac:chgData name="Diana Barber" userId="56d67648a48abcb5" providerId="LiveId" clId="{A9605055-CBF3-45CF-9F28-E608225B1D19}" dt="2025-05-06T19:00:04.604" v="2716" actId="1076"/>
          <ac:picMkLst>
            <pc:docMk/>
            <pc:sldMk cId="2669568799" sldId="295"/>
            <ac:picMk id="2" creationId="{BE8FB8FB-31C3-FFBE-FF79-3406A75F20A5}"/>
          </ac:picMkLst>
        </pc:picChg>
        <pc:picChg chg="add mod">
          <ac:chgData name="Diana Barber" userId="56d67648a48abcb5" providerId="LiveId" clId="{A9605055-CBF3-45CF-9F28-E608225B1D19}" dt="2025-05-04T19:23:19.886" v="2483" actId="1076"/>
          <ac:picMkLst>
            <pc:docMk/>
            <pc:sldMk cId="2669568799" sldId="295"/>
            <ac:picMk id="3" creationId="{89D36A39-BBDE-4C34-F562-405A52F6D65F}"/>
          </ac:picMkLst>
        </pc:picChg>
      </pc:sldChg>
      <pc:sldChg chg="addSp delSp modSp add mod">
        <pc:chgData name="Diana Barber" userId="56d67648a48abcb5" providerId="LiveId" clId="{A9605055-CBF3-45CF-9F28-E608225B1D19}" dt="2025-05-04T19:17:13.189" v="2464" actId="962"/>
        <pc:sldMkLst>
          <pc:docMk/>
          <pc:sldMk cId="3158090291" sldId="296"/>
        </pc:sldMkLst>
        <pc:spChg chg="mod">
          <ac:chgData name="Diana Barber" userId="56d67648a48abcb5" providerId="LiveId" clId="{A9605055-CBF3-45CF-9F28-E608225B1D19}" dt="2025-05-04T18:41:36.252" v="673" actId="27636"/>
          <ac:spMkLst>
            <pc:docMk/>
            <pc:sldMk cId="3158090291" sldId="296"/>
            <ac:spMk id="2" creationId="{E717D686-C5FA-9152-D6D5-5192C3A35301}"/>
          </ac:spMkLst>
        </pc:spChg>
        <pc:spChg chg="mod">
          <ac:chgData name="Diana Barber" userId="56d67648a48abcb5" providerId="LiveId" clId="{A9605055-CBF3-45CF-9F28-E608225B1D19}" dt="2025-05-04T18:42:37.043" v="790" actId="20577"/>
          <ac:spMkLst>
            <pc:docMk/>
            <pc:sldMk cId="3158090291" sldId="296"/>
            <ac:spMk id="5" creationId="{DAE39C0C-5FAD-AE09-867C-84810750E136}"/>
          </ac:spMkLst>
        </pc:spChg>
        <pc:spChg chg="mod">
          <ac:chgData name="Diana Barber" userId="56d67648a48abcb5" providerId="LiveId" clId="{A9605055-CBF3-45CF-9F28-E608225B1D19}" dt="2025-05-04T18:42:45.549" v="791" actId="114"/>
          <ac:spMkLst>
            <pc:docMk/>
            <pc:sldMk cId="3158090291" sldId="296"/>
            <ac:spMk id="6" creationId="{5799C699-C9E5-AE5D-4980-E6FFE5156AA7}"/>
          </ac:spMkLst>
        </pc:spChg>
        <pc:spChg chg="mod">
          <ac:chgData name="Diana Barber" userId="56d67648a48abcb5" providerId="LiveId" clId="{A9605055-CBF3-45CF-9F28-E608225B1D19}" dt="2025-05-04T18:42:20.043" v="783" actId="20577"/>
          <ac:spMkLst>
            <pc:docMk/>
            <pc:sldMk cId="3158090291" sldId="296"/>
            <ac:spMk id="7" creationId="{6AEB6154-251A-9B5F-1806-FCAB4825BA78}"/>
          </ac:spMkLst>
        </pc:spChg>
        <pc:picChg chg="add mod">
          <ac:chgData name="Diana Barber" userId="56d67648a48abcb5" providerId="LiveId" clId="{A9605055-CBF3-45CF-9F28-E608225B1D19}" dt="2025-05-04T19:17:13.189" v="2464" actId="962"/>
          <ac:picMkLst>
            <pc:docMk/>
            <pc:sldMk cId="3158090291" sldId="296"/>
            <ac:picMk id="9" creationId="{2AFD20BD-1B46-0DEE-BE85-35D1BF4D5D4B}"/>
          </ac:picMkLst>
        </pc:picChg>
      </pc:sldChg>
      <pc:sldChg chg="addSp delSp modSp add mod ord">
        <pc:chgData name="Diana Barber" userId="56d67648a48abcb5" providerId="LiveId" clId="{A9605055-CBF3-45CF-9F28-E608225B1D19}" dt="2025-05-04T20:29:32.037" v="2618" actId="1076"/>
        <pc:sldMkLst>
          <pc:docMk/>
          <pc:sldMk cId="2745567923" sldId="297"/>
        </pc:sldMkLst>
        <pc:spChg chg="mod">
          <ac:chgData name="Diana Barber" userId="56d67648a48abcb5" providerId="LiveId" clId="{A9605055-CBF3-45CF-9F28-E608225B1D19}" dt="2025-05-04T19:04:00.405" v="2394" actId="20577"/>
          <ac:spMkLst>
            <pc:docMk/>
            <pc:sldMk cId="2745567923" sldId="297"/>
            <ac:spMk id="9" creationId="{CC69F9B2-B1A0-49CC-7E05-B0F483B2843F}"/>
          </ac:spMkLst>
        </pc:spChg>
        <pc:spChg chg="add del mod">
          <ac:chgData name="Diana Barber" userId="56d67648a48abcb5" providerId="LiveId" clId="{A9605055-CBF3-45CF-9F28-E608225B1D19}" dt="2025-05-04T20:29:20.342" v="2614" actId="478"/>
          <ac:spMkLst>
            <pc:docMk/>
            <pc:sldMk cId="2745567923" sldId="297"/>
            <ac:spMk id="10" creationId="{118589A8-81C6-1791-671B-EF8FDA83CD29}"/>
          </ac:spMkLst>
        </pc:spChg>
        <pc:picChg chg="add mod">
          <ac:chgData name="Diana Barber" userId="56d67648a48abcb5" providerId="LiveId" clId="{A9605055-CBF3-45CF-9F28-E608225B1D19}" dt="2025-05-04T20:29:32.037" v="2618" actId="1076"/>
          <ac:picMkLst>
            <pc:docMk/>
            <pc:sldMk cId="2745567923" sldId="297"/>
            <ac:picMk id="5" creationId="{7DDD8E2F-3833-A519-D053-8B89ADBDDF5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00CDC6-1352-8CD2-7A73-AA91F8F2E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701FB-426E-1043-C984-8A158E6CB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68E6-86EA-40F4-B4C5-2D26DFFA493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7DD0-31CC-9599-9EC5-801AAE803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EB7-8EB7-2398-5DF8-ADDFF91A3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D90C5-D2F2-466D-ABAD-793138E9E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2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8939E-C2C4-4597-A184-EAD9DCFFBDB3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B407D-1C4F-47A7-99B8-86D3206E3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4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1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9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4857B-DB19-2658-4C3E-8F5722473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DA17B2-2C5C-52E9-BBDE-C83F7DE11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3AA6A-EFA0-1775-2D66-DA6E280C2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6A802-8BDE-96D3-F6B0-CD17B1EA6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31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22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52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478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3272"/>
            <a:ext cx="9144000" cy="694113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F4F2E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315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16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4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7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99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08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4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0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1325563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23284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 userDrawn="1"/>
        </p:nvGrpSpPr>
        <p:grpSpPr>
          <a:xfrm>
            <a:off x="6096000" y="1690688"/>
            <a:ext cx="525780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0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1614087"/>
            <a:ext cx="525780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1" y="509187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2033695"/>
            <a:ext cx="5009147" cy="390776"/>
          </a:xfrm>
        </p:spPr>
        <p:txBody>
          <a:bodyPr anchor="t">
            <a:normAutofit/>
          </a:bodyPr>
          <a:lstStyle>
            <a:lvl1pPr marL="0" indent="0">
              <a:buNone/>
              <a:defRPr sz="14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69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42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016" y="4589463"/>
            <a:ext cx="6845969" cy="15001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4F2E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36431" y="1118940"/>
            <a:ext cx="2719138" cy="2045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6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93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545"/>
            <a:ext cx="10515600" cy="435133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14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545"/>
            <a:ext cx="10515600" cy="435133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42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421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33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63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54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80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2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5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40DEC5F-0468-E2C2-9C55-CADDA13565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100 Top Hospitality Cases 2024-2025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B380C48B-47E5-4DB4-08F9-F30237FE79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Karen Morris, Esq. and Diana S. Barber, JD</a:t>
            </a:r>
          </a:p>
        </p:txBody>
      </p:sp>
    </p:spTree>
    <p:extLst>
      <p:ext uri="{BB962C8B-B14F-4D97-AF65-F5344CB8AC3E}">
        <p14:creationId xmlns:p14="http://schemas.microsoft.com/office/powerpoint/2010/main" val="2858819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B21F6-3E8F-B8F9-0719-D3168739F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3911B3C-B4D6-CFEB-3198-79FCD454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Discrimination (Public Accommodation)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136C9F9-7EFC-95A7-4828-064A78C03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#21 Powells v. 1600 West Loop South, LLC.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D755B8-B434-F4CF-0815-7DF6B8C3D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809" y="2649151"/>
            <a:ext cx="4950381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77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34660-45F9-1956-51D6-235D7838D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00F0-6A4F-D5BD-827F-BD4FB6ED9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Negligence (Assumption of Risk)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0EE2-3CD9-AA2B-7992-3DF70BCC4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#65 Joyner v. Drury Hotels Co.,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8217C-7D14-31CA-73C1-36BAC2650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809" y="2633031"/>
            <a:ext cx="3077837" cy="4103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65C4AD-BC40-10F5-38A3-C6763BBB9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790" y="2973301"/>
            <a:ext cx="3242689" cy="322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4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9C771-8175-DFF8-CA0C-2B085824F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2FE59D1-84CC-F1A5-6DDD-270EB2D4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40528" cy="1325563"/>
          </a:xfrm>
        </p:spPr>
        <p:txBody>
          <a:bodyPr/>
          <a:lstStyle/>
          <a:p>
            <a:r>
              <a:rPr lang="en-US" dirty="0"/>
              <a:t>Diversity Jurisdiction (Amount in Controversy)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C03A73A-7600-6014-933E-981369CE3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#25 Vahle v. Choice Hotels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2D4212-6852-0633-3A83-9895A293E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42" y="2541558"/>
            <a:ext cx="3951317" cy="395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92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0E696-63E0-AE44-FBCC-99E9D4E44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4E0B7-1A8F-01D9-78E4-5E2012DF6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Negligence (Negligent Hiring)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89836-6C28-7A01-6D37-9D89A2CE0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04" y="1861852"/>
            <a:ext cx="11993696" cy="4486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#66 Turrentine v. Super 8 Belleville, Wyndham Hotels &amp; Resorts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BF871-36DE-5129-43DD-B79BEDCF8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494" y="2716907"/>
            <a:ext cx="4043190" cy="404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85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2343C-FC23-DBB2-49F1-099A1D708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36F9F01-DF2D-F5E0-BC18-ED31EC9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Employment (FLSA)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68C6715-1F8B-A5E8-BB82-C1AF67BBF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#35 Spears v. Bay Inn &amp; Suites Foley, LLC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0B7858-E706-D380-4AE4-7D839FF49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273" y="2682545"/>
            <a:ext cx="6328196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01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98F69-7889-E38E-5C61-9959D2039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42F1-791C-C28A-B8BC-562E4221E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Negligence (Food)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4822B-B07D-BD45-5823-8DEC8FCEA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#69 Whitlock v. Whataburger #481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C358E-2101-9DA0-FA45-D9DE95B09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279" y="2734938"/>
            <a:ext cx="4092766" cy="409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5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53A6B-BC6B-B8E8-2483-49B2A4D32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55438C5-206B-5AB7-0633-7C47EF944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 Testimony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F3AAF34-39D7-FFEA-A5E6-4CC495195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1" y="1690688"/>
            <a:ext cx="11670869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#48 Faxel v. Wilderness Hotel &amp; Resort v. ProSlide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8FB8FB-31C3-FFBE-FF79-3406A75F2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494" y="2896396"/>
            <a:ext cx="4215938" cy="31541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36A39-BBDE-4C34-F562-405A52F6D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946" y="2769976"/>
            <a:ext cx="1903263" cy="34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68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07222-CD6A-8F29-73A7-D329F2924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BD39B-544E-C190-B23E-557FDE103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Negligence (Slip &amp; Fall)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622AC-AAF5-BA9A-9E4F-083B20D86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#78 </a:t>
            </a:r>
            <a:r>
              <a:rPr lang="en-US" sz="3600" dirty="0" err="1"/>
              <a:t>Dipaolo</a:t>
            </a:r>
            <a:r>
              <a:rPr lang="en-US" sz="3600" dirty="0"/>
              <a:t> v. Fairmont Olympic Hotel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70233-98DC-F79D-0D4C-7F67FC50C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791" y="2769377"/>
            <a:ext cx="3884363" cy="38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64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E78E3-640B-7C00-54FB-D3195D090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9DDF79-175A-B423-EC4A-784D9C29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Franchise Agreements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224E471-A3CA-9EA3-F0C7-ADDE2D806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3713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/>
              <a:t>#58 Covington v. Dickey’s Barbecue Restaurant, Inc.</a:t>
            </a:r>
          </a:p>
          <a:p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AEB4E-254F-B206-2FAA-8725858C0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564" y="2929731"/>
            <a:ext cx="3382169" cy="33821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6AA640-85A8-9740-E74E-5EFBEFD89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00" y="3026148"/>
            <a:ext cx="3970534" cy="264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50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4C683-01E9-3378-77A9-18C561E5B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6789-757E-22C9-0BE9-AEBDA221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Negligence (Slip &amp; Fall)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43F49-A5A0-855F-43B4-B318D88C6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545"/>
            <a:ext cx="109278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#80 Castanda v. Waterford Hotel Group,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A9531-6CE2-C572-7FA1-42274112E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573688"/>
            <a:ext cx="3774195" cy="377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44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0A58-E7D5-3285-043C-C3BDEE10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2017134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Karen Morris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02849D1-E537-86F8-6814-BF324BDE41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69" b="669"/>
          <a:stretch/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A3202-6E45-1C5A-0AD7-5BB9CC6BE30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Municipal Judge, Professor, Lawyer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79409-75D1-9EF8-3B67-737A033FCFA8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Author, </a:t>
            </a:r>
            <a:r>
              <a:rPr lang="en-US" sz="2800" i="1" dirty="0"/>
              <a:t>Hotel, Restaurant and Travel Law: a Preventative Approach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001A72-DF3D-D777-15AF-27FEEA30AA57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Columnist, Hotel Management Magazine</a:t>
            </a:r>
          </a:p>
        </p:txBody>
      </p:sp>
    </p:spTree>
    <p:extLst>
      <p:ext uri="{BB962C8B-B14F-4D97-AF65-F5344CB8AC3E}">
        <p14:creationId xmlns:p14="http://schemas.microsoft.com/office/powerpoint/2010/main" val="3944022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E64A2-E84E-DADD-E0D8-C7C306AD0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A6B6754-16C7-BFB8-A6D7-5B9B519B8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Jurisdiction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F95758E-BF04-132F-BDD3-4FDA5D264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#62 Martin v. Holiday Inn Hotel &amp; Suites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77A394-240A-F7D4-0DB2-98439EEC4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451" y="2581454"/>
            <a:ext cx="7620660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09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22B30-B178-E372-ED7A-CE7FF0EF4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B3A97-D9ED-AB46-E501-2B5A48A12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93621-4483-FB46-96E2-3B6EE985B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96545"/>
            <a:ext cx="111591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#89 Travelers United, Inc. v. Hyatt Hotels Corp.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F8566B-FFB4-43B7-59C7-D1B4E28EC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853" y="2929591"/>
            <a:ext cx="7046494" cy="356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94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D469B-3CE0-3CEE-B51A-76DA22291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B9597D9-5F2B-E071-7E5D-D50554D68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Negligence (Infliction of Emotional Distress)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B1D21ED-9008-254B-A48F-40BD5CAB3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#67 Scheffer v. Jamerson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7F0BFB-8AAF-1AF6-23A4-2DC79325F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859" y="2708852"/>
            <a:ext cx="5669771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48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831E4-106B-6E75-6CCC-5CDB3A179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40FB6-6242-CBD0-1634-5550DE290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Trafficking (Sex/Human)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96541-6D30-7728-B891-3A576A499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#97 Doe v. Wyndham Hotels &amp; Resorts, Inc.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13618-E45D-420F-1498-AAB2F01C9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492" y="2812295"/>
            <a:ext cx="5721016" cy="353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77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C290F-37D0-EBB3-2915-07E63DF8E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C69F9B2-B1A0-49CC-7E05-B0F483B28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Venue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8589A8-81C6-1791-671B-EF8FDA83C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#100 Filsoof v. Wheelock Street Capital, LLC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D8E2F-3833-A519-D053-8B89ADBDD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857" y="2769862"/>
            <a:ext cx="4964017" cy="372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67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43779-AFC1-A90E-B9B9-FF7DEDCA0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Vijaya" panose="02020604020202020204" pitchFamily="18" charset="0"/>
                <a:cs typeface="Vijaya" panose="02020604020202020204" pitchFamily="18" charset="0"/>
              </a:rPr>
              <a:t>Diana &amp; Karen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51185256-6C1D-E4B7-4EF5-18D185E91834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t="3849" b="384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37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FC2BF-007C-5602-0509-85A455768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7D686-C5FA-9152-D6D5-5192C3A35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2017134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Diana Barber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E39C0C-5FAD-AE09-867C-84810750E13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Lecturer, Georgia State University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99C699-C9E5-AE5D-4980-E6FFE5156AA7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Co-Author, </a:t>
            </a:r>
            <a:r>
              <a:rPr lang="en-US" sz="2800" i="1" dirty="0"/>
              <a:t>Hospitality Law </a:t>
            </a:r>
            <a:r>
              <a:rPr lang="en-US" sz="2800" dirty="0"/>
              <a:t>w/ Stephen Barth</a:t>
            </a:r>
            <a:endParaRPr lang="en-US" sz="2800" i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EB6154-251A-9B5F-1806-FCAB4825BA78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Columnist, Georgia Hotel &amp; Lodging Association</a:t>
            </a:r>
          </a:p>
        </p:txBody>
      </p:sp>
      <p:pic>
        <p:nvPicPr>
          <p:cNvPr id="9" name="Picture Placeholder 8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2AFD20BD-1B46-0DEE-BE85-35D1BF4D5D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" b="3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8090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928B07D-4BFE-F26E-57DC-2F9BB39C8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Americans with Disabilities Act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3511D-7330-5DFF-197E-DF2FA79E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75" y="1839817"/>
            <a:ext cx="11556694" cy="4337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#2 Washburn v. Mesquite Gaming, LLC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0A688B-7989-9059-01BF-A124650E7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056" y="2555244"/>
            <a:ext cx="6239888" cy="40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36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0BAC-64DD-0832-2428-127AC70E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B060B-BD31-C1C6-A4CC-C9FFE259A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6766"/>
            <a:ext cx="11963400" cy="4541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#14 Virgin Hotels San Francisco, LLC v. 250 Fourth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73B8D-401C-812B-3714-2C29A0C0F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989" y="2972419"/>
            <a:ext cx="5169712" cy="33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02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2BE0E-8439-B894-AAA0-6A75A6068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F7293BF-4D41-07E8-8A46-35669DDB2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Arbitration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F9E9109-1239-30BC-7AA6-270202827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489" y="1825625"/>
            <a:ext cx="1163381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#10 Unite Here Local v. Chicago Hotel Collection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2181AC-7083-37B2-E71E-42B636141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223" y="2732335"/>
            <a:ext cx="3714705" cy="30955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A188F9-008F-B431-3743-BDE4B82AB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421" y="2732334"/>
            <a:ext cx="3142410" cy="314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45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BF713-587D-E601-2AEE-1B501B095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6F419-9EC2-C4D1-8B26-5FAF5804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0FBF6-427A-35D3-20EF-5A3F691A4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71" y="1916935"/>
            <a:ext cx="11424492" cy="44309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#15 Bre Hotels &amp; Resorts LLC v. Ace American Insurance Co.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EA5E3-B6C9-3CF3-E4F2-E922CCCAB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084" y="2608988"/>
            <a:ext cx="5825831" cy="388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76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421A2-8CD4-82B5-4DC3-B50BDD12A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913BC3E-8423-C07D-F518-EF453C7E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Discrimination (Public Accommodation)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7FA84B6-9A46-FFDC-F376-99A2A17A9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#20 Mosely v. Marriott International, Inc.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743014-D6ED-DB36-5D89-2BDE2A8E3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453" y="2561063"/>
            <a:ext cx="5897718" cy="393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26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50BE7-E625-859B-748B-746B2DBBC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4DBA-F619-3BF2-7719-6B88F0899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Employment  (Discrimination)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52359-8496-F820-BE42-005EED8C2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19" y="1883884"/>
            <a:ext cx="11210581" cy="4463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#27 Johnson v. The Westin NY at Times Square/Marriott International, Inc.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929156-BACD-A666-9DDA-E0F914D89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757" y="3429000"/>
            <a:ext cx="5282129" cy="275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8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</TotalTime>
  <Words>378</Words>
  <Application>Microsoft Office PowerPoint</Application>
  <PresentationFormat>Widescreen</PresentationFormat>
  <Paragraphs>58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Cormorant</vt:lpstr>
      <vt:lpstr>Noto Serif JP</vt:lpstr>
      <vt:lpstr>Optima LT Std</vt:lpstr>
      <vt:lpstr>Vijaya</vt:lpstr>
      <vt:lpstr>Office Theme</vt:lpstr>
      <vt:lpstr>100 Top Hospitality Cases 2024-2025</vt:lpstr>
      <vt:lpstr>Karen Morris</vt:lpstr>
      <vt:lpstr>Diana Barber</vt:lpstr>
      <vt:lpstr>Americans with Disabilities Act</vt:lpstr>
      <vt:lpstr>Contracts</vt:lpstr>
      <vt:lpstr>Arbitration</vt:lpstr>
      <vt:lpstr>Contracts</vt:lpstr>
      <vt:lpstr>Discrimination (Public Accommodation)</vt:lpstr>
      <vt:lpstr>Employment  (Discrimination)</vt:lpstr>
      <vt:lpstr>Discrimination (Public Accommodation)</vt:lpstr>
      <vt:lpstr>Negligence (Assumption of Risk)</vt:lpstr>
      <vt:lpstr>Diversity Jurisdiction (Amount in Controversy)</vt:lpstr>
      <vt:lpstr>Negligence (Negligent Hiring)</vt:lpstr>
      <vt:lpstr>Employment (FLSA)</vt:lpstr>
      <vt:lpstr>Negligence (Food)</vt:lpstr>
      <vt:lpstr>Expert Testimony</vt:lpstr>
      <vt:lpstr>Negligence (Slip &amp; Fall)</vt:lpstr>
      <vt:lpstr>Franchise Agreements</vt:lpstr>
      <vt:lpstr>Negligence (Slip &amp; Fall)</vt:lpstr>
      <vt:lpstr>Jurisdiction</vt:lpstr>
      <vt:lpstr>Standing</vt:lpstr>
      <vt:lpstr>Negligence (Infliction of Emotional Distress)</vt:lpstr>
      <vt:lpstr>Trafficking (Sex/Human)</vt:lpstr>
      <vt:lpstr>Venue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Marilyn Faz</dc:creator>
  <cp:lastModifiedBy>Diana Barber</cp:lastModifiedBy>
  <cp:revision>9</cp:revision>
  <dcterms:created xsi:type="dcterms:W3CDTF">2022-07-25T17:34:42Z</dcterms:created>
  <dcterms:modified xsi:type="dcterms:W3CDTF">2025-05-06T19:15:51Z</dcterms:modified>
</cp:coreProperties>
</file>