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77" r:id="rId3"/>
    <p:sldId id="258" r:id="rId4"/>
    <p:sldId id="260" r:id="rId5"/>
    <p:sldId id="261" r:id="rId6"/>
    <p:sldId id="3693" r:id="rId7"/>
    <p:sldId id="2145707043" r:id="rId8"/>
    <p:sldId id="2145707026" r:id="rId9"/>
    <p:sldId id="2145707027" r:id="rId10"/>
    <p:sldId id="3691" r:id="rId11"/>
    <p:sldId id="2145707029" r:id="rId12"/>
    <p:sldId id="2145707030" r:id="rId13"/>
    <p:sldId id="2145707028" r:id="rId14"/>
    <p:sldId id="2145707032" r:id="rId15"/>
    <p:sldId id="2145707042" r:id="rId16"/>
    <p:sldId id="2145707018" r:id="rId17"/>
    <p:sldId id="2145707041" r:id="rId18"/>
    <p:sldId id="2145707044" r:id="rId19"/>
    <p:sldId id="2145707031" r:id="rId20"/>
    <p:sldId id="2145707035" r:id="rId21"/>
    <p:sldId id="2145707033" r:id="rId22"/>
    <p:sldId id="2145707034" r:id="rId23"/>
    <p:sldId id="2145707036" r:id="rId24"/>
    <p:sldId id="2145707037" r:id="rId25"/>
    <p:sldId id="265" r:id="rId26"/>
    <p:sldId id="2145707039" r:id="rId27"/>
    <p:sldId id="2147470802" r:id="rId28"/>
    <p:sldId id="2147470799" r:id="rId29"/>
    <p:sldId id="2147470800" r:id="rId30"/>
    <p:sldId id="2147470801" r:id="rId31"/>
    <p:sldId id="2147470798" r:id="rId32"/>
    <p:sldId id="1448942939"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34B"/>
    <a:srgbClr val="F4F2EA"/>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DA6BB2-AA01-483B-8ABA-A7A0D00E9885}" v="20" dt="2025-05-11T20:48:12.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1655" autoAdjust="0"/>
  </p:normalViewPr>
  <p:slideViewPr>
    <p:cSldViewPr snapToGrid="0">
      <p:cViewPr varScale="1">
        <p:scale>
          <a:sx n="60" d="100"/>
          <a:sy n="60" d="100"/>
        </p:scale>
        <p:origin x="1176" y="7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Andria" userId="44883007-3744-4f73-8be2-6012e5e7fb70" providerId="ADAL" clId="{99DA6BB2-AA01-483B-8ABA-A7A0D00E9885}"/>
    <pc:docChg chg="undo custSel addSld delSld modSld sldOrd">
      <pc:chgData name="Ryan, Andria" userId="44883007-3744-4f73-8be2-6012e5e7fb70" providerId="ADAL" clId="{99DA6BB2-AA01-483B-8ABA-A7A0D00E9885}" dt="2025-05-11T20:52:12.720" v="585" actId="47"/>
      <pc:docMkLst>
        <pc:docMk/>
      </pc:docMkLst>
      <pc:sldChg chg="modSp mod">
        <pc:chgData name="Ryan, Andria" userId="44883007-3744-4f73-8be2-6012e5e7fb70" providerId="ADAL" clId="{99DA6BB2-AA01-483B-8ABA-A7A0D00E9885}" dt="2025-05-11T19:40:47.619" v="21"/>
        <pc:sldMkLst>
          <pc:docMk/>
          <pc:sldMk cId="1202236111" sldId="258"/>
        </pc:sldMkLst>
        <pc:spChg chg="mod">
          <ac:chgData name="Ryan, Andria" userId="44883007-3744-4f73-8be2-6012e5e7fb70" providerId="ADAL" clId="{99DA6BB2-AA01-483B-8ABA-A7A0D00E9885}" dt="2025-05-11T19:40:35.424" v="19"/>
          <ac:spMkLst>
            <pc:docMk/>
            <pc:sldMk cId="1202236111" sldId="258"/>
            <ac:spMk id="9" creationId="{E928B07D-4BFE-F26E-57DC-2F9BB39C8C8B}"/>
          </ac:spMkLst>
        </pc:spChg>
        <pc:spChg chg="mod">
          <ac:chgData name="Ryan, Andria" userId="44883007-3744-4f73-8be2-6012e5e7fb70" providerId="ADAL" clId="{99DA6BB2-AA01-483B-8ABA-A7A0D00E9885}" dt="2025-05-11T19:40:47.619" v="21"/>
          <ac:spMkLst>
            <pc:docMk/>
            <pc:sldMk cId="1202236111" sldId="258"/>
            <ac:spMk id="10" creationId="{4263511D-7330-5DFF-197E-DF2FA79E457B}"/>
          </ac:spMkLst>
        </pc:spChg>
      </pc:sldChg>
      <pc:sldChg chg="modSp mod">
        <pc:chgData name="Ryan, Andria" userId="44883007-3744-4f73-8be2-6012e5e7fb70" providerId="ADAL" clId="{99DA6BB2-AA01-483B-8ABA-A7A0D00E9885}" dt="2025-05-11T19:42:12.481" v="45" actId="20577"/>
        <pc:sldMkLst>
          <pc:docMk/>
          <pc:sldMk cId="3852402481" sldId="260"/>
        </pc:sldMkLst>
        <pc:spChg chg="mod">
          <ac:chgData name="Ryan, Andria" userId="44883007-3744-4f73-8be2-6012e5e7fb70" providerId="ADAL" clId="{99DA6BB2-AA01-483B-8ABA-A7A0D00E9885}" dt="2025-05-11T19:41:47.011" v="41" actId="20577"/>
          <ac:spMkLst>
            <pc:docMk/>
            <pc:sldMk cId="3852402481" sldId="260"/>
            <ac:spMk id="2" creationId="{8FBC0BAC-64DD-0832-2428-127AC70EA3F7}"/>
          </ac:spMkLst>
        </pc:spChg>
        <pc:spChg chg="mod">
          <ac:chgData name="Ryan, Andria" userId="44883007-3744-4f73-8be2-6012e5e7fb70" providerId="ADAL" clId="{99DA6BB2-AA01-483B-8ABA-A7A0D00E9885}" dt="2025-05-11T19:42:12.481" v="45" actId="20577"/>
          <ac:spMkLst>
            <pc:docMk/>
            <pc:sldMk cId="3852402481" sldId="260"/>
            <ac:spMk id="3" creationId="{24FB060B-BD31-C1C6-A4CC-C9FFE259A78E}"/>
          </ac:spMkLst>
        </pc:spChg>
      </pc:sldChg>
      <pc:sldChg chg="modSp mod">
        <pc:chgData name="Ryan, Andria" userId="44883007-3744-4f73-8be2-6012e5e7fb70" providerId="ADAL" clId="{99DA6BB2-AA01-483B-8ABA-A7A0D00E9885}" dt="2025-05-11T19:42:57.494" v="52" actId="207"/>
        <pc:sldMkLst>
          <pc:docMk/>
          <pc:sldMk cId="3231149306" sldId="261"/>
        </pc:sldMkLst>
        <pc:spChg chg="mod">
          <ac:chgData name="Ryan, Andria" userId="44883007-3744-4f73-8be2-6012e5e7fb70" providerId="ADAL" clId="{99DA6BB2-AA01-483B-8ABA-A7A0D00E9885}" dt="2025-05-11T19:42:39.331" v="48"/>
          <ac:spMkLst>
            <pc:docMk/>
            <pc:sldMk cId="3231149306" sldId="261"/>
            <ac:spMk id="2" creationId="{DB11139D-0B8C-43A7-F8F2-E6A046548D42}"/>
          </ac:spMkLst>
        </pc:spChg>
        <pc:spChg chg="mod">
          <ac:chgData name="Ryan, Andria" userId="44883007-3744-4f73-8be2-6012e5e7fb70" providerId="ADAL" clId="{99DA6BB2-AA01-483B-8ABA-A7A0D00E9885}" dt="2025-05-11T19:42:57.494" v="52" actId="207"/>
          <ac:spMkLst>
            <pc:docMk/>
            <pc:sldMk cId="3231149306" sldId="261"/>
            <ac:spMk id="3" creationId="{534FFE75-FEC4-5E78-7FEB-9B2F028A9FEE}"/>
          </ac:spMkLst>
        </pc:spChg>
      </pc:sldChg>
      <pc:sldChg chg="del">
        <pc:chgData name="Ryan, Andria" userId="44883007-3744-4f73-8be2-6012e5e7fb70" providerId="ADAL" clId="{99DA6BB2-AA01-483B-8ABA-A7A0D00E9885}" dt="2025-05-11T00:33:38.008" v="3" actId="47"/>
        <pc:sldMkLst>
          <pc:docMk/>
          <pc:sldMk cId="108125119" sldId="262"/>
        </pc:sldMkLst>
      </pc:sldChg>
      <pc:sldChg chg="del">
        <pc:chgData name="Ryan, Andria" userId="44883007-3744-4f73-8be2-6012e5e7fb70" providerId="ADAL" clId="{99DA6BB2-AA01-483B-8ABA-A7A0D00E9885}" dt="2025-05-11T00:33:38.806" v="4" actId="47"/>
        <pc:sldMkLst>
          <pc:docMk/>
          <pc:sldMk cId="794834881" sldId="263"/>
        </pc:sldMkLst>
      </pc:sldChg>
      <pc:sldChg chg="del">
        <pc:chgData name="Ryan, Andria" userId="44883007-3744-4f73-8be2-6012e5e7fb70" providerId="ADAL" clId="{99DA6BB2-AA01-483B-8ABA-A7A0D00E9885}" dt="2025-05-11T20:29:23.553" v="343" actId="47"/>
        <pc:sldMkLst>
          <pc:docMk/>
          <pc:sldMk cId="1283953513" sldId="264"/>
        </pc:sldMkLst>
      </pc:sldChg>
      <pc:sldChg chg="modSp add mod">
        <pc:chgData name="Ryan, Andria" userId="44883007-3744-4f73-8be2-6012e5e7fb70" providerId="ADAL" clId="{99DA6BB2-AA01-483B-8ABA-A7A0D00E9885}" dt="2025-05-11T20:02:59.803" v="250" actId="255"/>
        <pc:sldMkLst>
          <pc:docMk/>
          <pc:sldMk cId="1234217347" sldId="265"/>
        </pc:sldMkLst>
        <pc:spChg chg="mod">
          <ac:chgData name="Ryan, Andria" userId="44883007-3744-4f73-8be2-6012e5e7fb70" providerId="ADAL" clId="{99DA6BB2-AA01-483B-8ABA-A7A0D00E9885}" dt="2025-05-11T20:02:59.803" v="250" actId="255"/>
          <ac:spMkLst>
            <pc:docMk/>
            <pc:sldMk cId="1234217347" sldId="265"/>
            <ac:spMk id="3" creationId="{4A6C33E1-6F36-79EB-F432-43881FE171BC}"/>
          </ac:spMkLst>
        </pc:spChg>
      </pc:sldChg>
      <pc:sldChg chg="del">
        <pc:chgData name="Ryan, Andria" userId="44883007-3744-4f73-8be2-6012e5e7fb70" providerId="ADAL" clId="{99DA6BB2-AA01-483B-8ABA-A7A0D00E9885}" dt="2025-05-11T20:02:29.568" v="236" actId="2696"/>
        <pc:sldMkLst>
          <pc:docMk/>
          <pc:sldMk cId="2968260681" sldId="265"/>
        </pc:sldMkLst>
      </pc:sldChg>
      <pc:sldChg chg="del">
        <pc:chgData name="Ryan, Andria" userId="44883007-3744-4f73-8be2-6012e5e7fb70" providerId="ADAL" clId="{99DA6BB2-AA01-483B-8ABA-A7A0D00E9885}" dt="2025-05-11T20:29:24.393" v="344" actId="47"/>
        <pc:sldMkLst>
          <pc:docMk/>
          <pc:sldMk cId="2925000869" sldId="266"/>
        </pc:sldMkLst>
      </pc:sldChg>
      <pc:sldChg chg="del">
        <pc:chgData name="Ryan, Andria" userId="44883007-3744-4f73-8be2-6012e5e7fb70" providerId="ADAL" clId="{99DA6BB2-AA01-483B-8ABA-A7A0D00E9885}" dt="2025-05-11T20:29:25.219" v="345" actId="47"/>
        <pc:sldMkLst>
          <pc:docMk/>
          <pc:sldMk cId="145732094" sldId="267"/>
        </pc:sldMkLst>
      </pc:sldChg>
      <pc:sldChg chg="del">
        <pc:chgData name="Ryan, Andria" userId="44883007-3744-4f73-8be2-6012e5e7fb70" providerId="ADAL" clId="{99DA6BB2-AA01-483B-8ABA-A7A0D00E9885}" dt="2025-05-11T20:29:26.112" v="346" actId="47"/>
        <pc:sldMkLst>
          <pc:docMk/>
          <pc:sldMk cId="4138455715" sldId="268"/>
        </pc:sldMkLst>
      </pc:sldChg>
      <pc:sldChg chg="del">
        <pc:chgData name="Ryan, Andria" userId="44883007-3744-4f73-8be2-6012e5e7fb70" providerId="ADAL" clId="{99DA6BB2-AA01-483B-8ABA-A7A0D00E9885}" dt="2025-05-11T20:29:27.096" v="347" actId="47"/>
        <pc:sldMkLst>
          <pc:docMk/>
          <pc:sldMk cId="356991302" sldId="269"/>
        </pc:sldMkLst>
      </pc:sldChg>
      <pc:sldChg chg="del">
        <pc:chgData name="Ryan, Andria" userId="44883007-3744-4f73-8be2-6012e5e7fb70" providerId="ADAL" clId="{99DA6BB2-AA01-483B-8ABA-A7A0D00E9885}" dt="2025-05-11T00:33:31.643" v="0" actId="47"/>
        <pc:sldMkLst>
          <pc:docMk/>
          <pc:sldMk cId="2325119131" sldId="270"/>
        </pc:sldMkLst>
      </pc:sldChg>
      <pc:sldChg chg="del">
        <pc:chgData name="Ryan, Andria" userId="44883007-3744-4f73-8be2-6012e5e7fb70" providerId="ADAL" clId="{99DA6BB2-AA01-483B-8ABA-A7A0D00E9885}" dt="2025-05-11T00:33:32.456" v="1" actId="47"/>
        <pc:sldMkLst>
          <pc:docMk/>
          <pc:sldMk cId="1137167874" sldId="271"/>
        </pc:sldMkLst>
      </pc:sldChg>
      <pc:sldChg chg="del">
        <pc:chgData name="Ryan, Andria" userId="44883007-3744-4f73-8be2-6012e5e7fb70" providerId="ADAL" clId="{99DA6BB2-AA01-483B-8ABA-A7A0D00E9885}" dt="2025-05-11T00:33:33.091" v="2" actId="47"/>
        <pc:sldMkLst>
          <pc:docMk/>
          <pc:sldMk cId="3420724917" sldId="272"/>
        </pc:sldMkLst>
      </pc:sldChg>
      <pc:sldChg chg="del">
        <pc:chgData name="Ryan, Andria" userId="44883007-3744-4f73-8be2-6012e5e7fb70" providerId="ADAL" clId="{99DA6BB2-AA01-483B-8ABA-A7A0D00E9885}" dt="2025-05-11T00:35:43.094" v="14" actId="47"/>
        <pc:sldMkLst>
          <pc:docMk/>
          <pc:sldMk cId="1282566484" sldId="273"/>
        </pc:sldMkLst>
      </pc:sldChg>
      <pc:sldChg chg="del">
        <pc:chgData name="Ryan, Andria" userId="44883007-3744-4f73-8be2-6012e5e7fb70" providerId="ADAL" clId="{99DA6BB2-AA01-483B-8ABA-A7A0D00E9885}" dt="2025-05-11T00:35:44.256" v="15" actId="47"/>
        <pc:sldMkLst>
          <pc:docMk/>
          <pc:sldMk cId="3263114564" sldId="274"/>
        </pc:sldMkLst>
      </pc:sldChg>
      <pc:sldChg chg="del">
        <pc:chgData name="Ryan, Andria" userId="44883007-3744-4f73-8be2-6012e5e7fb70" providerId="ADAL" clId="{99DA6BB2-AA01-483B-8ABA-A7A0D00E9885}" dt="2025-05-11T00:35:47.341" v="16" actId="47"/>
        <pc:sldMkLst>
          <pc:docMk/>
          <pc:sldMk cId="1109964678" sldId="275"/>
        </pc:sldMkLst>
      </pc:sldChg>
      <pc:sldChg chg="del">
        <pc:chgData name="Ryan, Andria" userId="44883007-3744-4f73-8be2-6012e5e7fb70" providerId="ADAL" clId="{99DA6BB2-AA01-483B-8ABA-A7A0D00E9885}" dt="2025-05-11T00:35:49.386" v="17" actId="47"/>
        <pc:sldMkLst>
          <pc:docMk/>
          <pc:sldMk cId="1175598583" sldId="276"/>
        </pc:sldMkLst>
      </pc:sldChg>
      <pc:sldChg chg="ord">
        <pc:chgData name="Ryan, Andria" userId="44883007-3744-4f73-8be2-6012e5e7fb70" providerId="ADAL" clId="{99DA6BB2-AA01-483B-8ABA-A7A0D00E9885}" dt="2025-05-11T20:09:10.596" v="285"/>
        <pc:sldMkLst>
          <pc:docMk/>
          <pc:sldMk cId="2032964679" sldId="278"/>
        </pc:sldMkLst>
      </pc:sldChg>
      <pc:sldChg chg="modSp del mod">
        <pc:chgData name="Ryan, Andria" userId="44883007-3744-4f73-8be2-6012e5e7fb70" providerId="ADAL" clId="{99DA6BB2-AA01-483B-8ABA-A7A0D00E9885}" dt="2025-05-11T20:39:01.528" v="361" actId="47"/>
        <pc:sldMkLst>
          <pc:docMk/>
          <pc:sldMk cId="522504573" sldId="926"/>
        </pc:sldMkLst>
        <pc:spChg chg="mod">
          <ac:chgData name="Ryan, Andria" userId="44883007-3744-4f73-8be2-6012e5e7fb70" providerId="ADAL" clId="{99DA6BB2-AA01-483B-8ABA-A7A0D00E9885}" dt="2025-05-11T20:37:41.776" v="353" actId="21"/>
          <ac:spMkLst>
            <pc:docMk/>
            <pc:sldMk cId="522504573" sldId="926"/>
            <ac:spMk id="3" creationId="{B7649E6E-B937-45F0-9D0C-26C9F515EA53}"/>
          </ac:spMkLst>
        </pc:spChg>
        <pc:spChg chg="mod">
          <ac:chgData name="Ryan, Andria" userId="44883007-3744-4f73-8be2-6012e5e7fb70" providerId="ADAL" clId="{99DA6BB2-AA01-483B-8ABA-A7A0D00E9885}" dt="2025-05-11T20:37:25.907" v="350" actId="21"/>
          <ac:spMkLst>
            <pc:docMk/>
            <pc:sldMk cId="522504573" sldId="926"/>
            <ac:spMk id="10" creationId="{6B9DC81B-6C52-EDA9-1D38-4F9966AD87C9}"/>
          </ac:spMkLst>
        </pc:spChg>
      </pc:sldChg>
      <pc:sldChg chg="modSp add mod ord">
        <pc:chgData name="Ryan, Andria" userId="44883007-3744-4f73-8be2-6012e5e7fb70" providerId="ADAL" clId="{99DA6BB2-AA01-483B-8ABA-A7A0D00E9885}" dt="2025-05-11T19:49:33.203" v="111" actId="20577"/>
        <pc:sldMkLst>
          <pc:docMk/>
          <pc:sldMk cId="2234988869" sldId="3691"/>
        </pc:sldMkLst>
        <pc:spChg chg="mod">
          <ac:chgData name="Ryan, Andria" userId="44883007-3744-4f73-8be2-6012e5e7fb70" providerId="ADAL" clId="{99DA6BB2-AA01-483B-8ABA-A7A0D00E9885}" dt="2025-05-11T19:49:33.203" v="111" actId="20577"/>
          <ac:spMkLst>
            <pc:docMk/>
            <pc:sldMk cId="2234988869" sldId="3691"/>
            <ac:spMk id="2" creationId="{81B74170-B220-4C7A-8BD4-B55F433AE8AB}"/>
          </ac:spMkLst>
        </pc:spChg>
        <pc:spChg chg="mod">
          <ac:chgData name="Ryan, Andria" userId="44883007-3744-4f73-8be2-6012e5e7fb70" providerId="ADAL" clId="{99DA6BB2-AA01-483B-8ABA-A7A0D00E9885}" dt="2025-05-11T19:49:09.898" v="108" actId="255"/>
          <ac:spMkLst>
            <pc:docMk/>
            <pc:sldMk cId="2234988869" sldId="3691"/>
            <ac:spMk id="3" creationId="{61586452-EC49-4757-98FF-C231128A8158}"/>
          </ac:spMkLst>
        </pc:spChg>
      </pc:sldChg>
      <pc:sldChg chg="modSp add mod ord">
        <pc:chgData name="Ryan, Andria" userId="44883007-3744-4f73-8be2-6012e5e7fb70" providerId="ADAL" clId="{99DA6BB2-AA01-483B-8ABA-A7A0D00E9885}" dt="2025-05-11T19:43:55.499" v="60" actId="27636"/>
        <pc:sldMkLst>
          <pc:docMk/>
          <pc:sldMk cId="1020058966" sldId="3693"/>
        </pc:sldMkLst>
        <pc:spChg chg="mod">
          <ac:chgData name="Ryan, Andria" userId="44883007-3744-4f73-8be2-6012e5e7fb70" providerId="ADAL" clId="{99DA6BB2-AA01-483B-8ABA-A7A0D00E9885}" dt="2025-05-11T19:43:55.499" v="60" actId="27636"/>
          <ac:spMkLst>
            <pc:docMk/>
            <pc:sldMk cId="1020058966" sldId="3693"/>
            <ac:spMk id="2" creationId="{81B74170-B220-4C7A-8BD4-B55F433AE8AB}"/>
          </ac:spMkLst>
        </pc:spChg>
        <pc:spChg chg="mod">
          <ac:chgData name="Ryan, Andria" userId="44883007-3744-4f73-8be2-6012e5e7fb70" providerId="ADAL" clId="{99DA6BB2-AA01-483B-8ABA-A7A0D00E9885}" dt="2025-05-11T19:43:28.673" v="56" actId="21"/>
          <ac:spMkLst>
            <pc:docMk/>
            <pc:sldMk cId="1020058966" sldId="3693"/>
            <ac:spMk id="3" creationId="{61586452-EC49-4757-98FF-C231128A8158}"/>
          </ac:spMkLst>
        </pc:spChg>
      </pc:sldChg>
      <pc:sldChg chg="modSp add del mod">
        <pc:chgData name="Ryan, Andria" userId="44883007-3744-4f73-8be2-6012e5e7fb70" providerId="ADAL" clId="{99DA6BB2-AA01-483B-8ABA-A7A0D00E9885}" dt="2025-05-11T20:03:12.976" v="256" actId="47"/>
        <pc:sldMkLst>
          <pc:docMk/>
          <pc:sldMk cId="1481088136" sldId="3707"/>
        </pc:sldMkLst>
        <pc:spChg chg="mod">
          <ac:chgData name="Ryan, Andria" userId="44883007-3744-4f73-8be2-6012e5e7fb70" providerId="ADAL" clId="{99DA6BB2-AA01-483B-8ABA-A7A0D00E9885}" dt="2025-05-11T19:42:49.195" v="50" actId="27636"/>
          <ac:spMkLst>
            <pc:docMk/>
            <pc:sldMk cId="1481088136" sldId="3707"/>
            <ac:spMk id="2" creationId="{81B74170-B220-4C7A-8BD4-B55F433AE8AB}"/>
          </ac:spMkLst>
        </pc:spChg>
        <pc:spChg chg="mod">
          <ac:chgData name="Ryan, Andria" userId="44883007-3744-4f73-8be2-6012e5e7fb70" providerId="ADAL" clId="{99DA6BB2-AA01-483B-8ABA-A7A0D00E9885}" dt="2025-05-11T19:42:32.892" v="47" actId="21"/>
          <ac:spMkLst>
            <pc:docMk/>
            <pc:sldMk cId="1481088136" sldId="3707"/>
            <ac:spMk id="3" creationId="{61586452-EC49-4757-98FF-C231128A8158}"/>
          </ac:spMkLst>
        </pc:spChg>
      </pc:sldChg>
      <pc:sldChg chg="modSp add del mod">
        <pc:chgData name="Ryan, Andria" userId="44883007-3744-4f73-8be2-6012e5e7fb70" providerId="ADAL" clId="{99DA6BB2-AA01-483B-8ABA-A7A0D00E9885}" dt="2025-05-11T20:03:21.463" v="263" actId="47"/>
        <pc:sldMkLst>
          <pc:docMk/>
          <pc:sldMk cId="2803601808" sldId="1448942923"/>
        </pc:sldMkLst>
        <pc:spChg chg="mod">
          <ac:chgData name="Ryan, Andria" userId="44883007-3744-4f73-8be2-6012e5e7fb70" providerId="ADAL" clId="{99DA6BB2-AA01-483B-8ABA-A7A0D00E9885}" dt="2025-05-11T20:00:26.116" v="224" actId="21"/>
          <ac:spMkLst>
            <pc:docMk/>
            <pc:sldMk cId="2803601808" sldId="1448942923"/>
            <ac:spMk id="2" creationId="{B0ECC753-735F-0535-5BE8-9DCFE3C539A0}"/>
          </ac:spMkLst>
        </pc:spChg>
        <pc:spChg chg="mod">
          <ac:chgData name="Ryan, Andria" userId="44883007-3744-4f73-8be2-6012e5e7fb70" providerId="ADAL" clId="{99DA6BB2-AA01-483B-8ABA-A7A0D00E9885}" dt="2025-05-11T20:00:54.636" v="229" actId="21"/>
          <ac:spMkLst>
            <pc:docMk/>
            <pc:sldMk cId="2803601808" sldId="1448942923"/>
            <ac:spMk id="3" creationId="{023DF981-746D-6F66-DA1F-B6DCB5C71DB5}"/>
          </ac:spMkLst>
        </pc:spChg>
      </pc:sldChg>
      <pc:sldChg chg="modSp add mod">
        <pc:chgData name="Ryan, Andria" userId="44883007-3744-4f73-8be2-6012e5e7fb70" providerId="ADAL" clId="{99DA6BB2-AA01-483B-8ABA-A7A0D00E9885}" dt="2025-05-11T20:08:54.006" v="283" actId="207"/>
        <pc:sldMkLst>
          <pc:docMk/>
          <pc:sldMk cId="2725492514" sldId="1448942939"/>
        </pc:sldMkLst>
        <pc:spChg chg="mod">
          <ac:chgData name="Ryan, Andria" userId="44883007-3744-4f73-8be2-6012e5e7fb70" providerId="ADAL" clId="{99DA6BB2-AA01-483B-8ABA-A7A0D00E9885}" dt="2025-05-11T20:08:44.186" v="281" actId="207"/>
          <ac:spMkLst>
            <pc:docMk/>
            <pc:sldMk cId="2725492514" sldId="1448942939"/>
            <ac:spMk id="2" creationId="{6F725F61-9FD4-30A8-AA9B-F9FFB5E610A2}"/>
          </ac:spMkLst>
        </pc:spChg>
        <pc:spChg chg="mod">
          <ac:chgData name="Ryan, Andria" userId="44883007-3744-4f73-8be2-6012e5e7fb70" providerId="ADAL" clId="{99DA6BB2-AA01-483B-8ABA-A7A0D00E9885}" dt="2025-05-11T20:08:54.006" v="283" actId="207"/>
          <ac:spMkLst>
            <pc:docMk/>
            <pc:sldMk cId="2725492514" sldId="1448942939"/>
            <ac:spMk id="5" creationId="{83BD25EE-7A5F-FDF9-292E-D375F259C64F}"/>
          </ac:spMkLst>
        </pc:spChg>
      </pc:sldChg>
      <pc:sldChg chg="modSp add del mod ord">
        <pc:chgData name="Ryan, Andria" userId="44883007-3744-4f73-8be2-6012e5e7fb70" providerId="ADAL" clId="{99DA6BB2-AA01-483B-8ABA-A7A0D00E9885}" dt="2025-05-11T19:41:56.696" v="42" actId="47"/>
        <pc:sldMkLst>
          <pc:docMk/>
          <pc:sldMk cId="1599187496" sldId="2145706997"/>
        </pc:sldMkLst>
        <pc:spChg chg="mod">
          <ac:chgData name="Ryan, Andria" userId="44883007-3744-4f73-8be2-6012e5e7fb70" providerId="ADAL" clId="{99DA6BB2-AA01-483B-8ABA-A7A0D00E9885}" dt="2025-05-11T19:41:16.299" v="26" actId="21"/>
          <ac:spMkLst>
            <pc:docMk/>
            <pc:sldMk cId="1599187496" sldId="2145706997"/>
            <ac:spMk id="2" creationId="{3F756F5B-33FE-A75B-A3B7-E1487688F277}"/>
          </ac:spMkLst>
        </pc:spChg>
      </pc:sldChg>
      <pc:sldChg chg="modSp add del mod ord">
        <pc:chgData name="Ryan, Andria" userId="44883007-3744-4f73-8be2-6012e5e7fb70" providerId="ADAL" clId="{99DA6BB2-AA01-483B-8ABA-A7A0D00E9885}" dt="2025-05-11T19:46:01.553" v="85" actId="47"/>
        <pc:sldMkLst>
          <pc:docMk/>
          <pc:sldMk cId="107625066" sldId="2145706998"/>
        </pc:sldMkLst>
        <pc:spChg chg="mod">
          <ac:chgData name="Ryan, Andria" userId="44883007-3744-4f73-8be2-6012e5e7fb70" providerId="ADAL" clId="{99DA6BB2-AA01-483B-8ABA-A7A0D00E9885}" dt="2025-05-11T19:45:45.507" v="74" actId="21"/>
          <ac:spMkLst>
            <pc:docMk/>
            <pc:sldMk cId="107625066" sldId="2145706998"/>
            <ac:spMk id="2" creationId="{3F756F5B-33FE-A75B-A3B7-E1487688F277}"/>
          </ac:spMkLst>
        </pc:spChg>
      </pc:sldChg>
      <pc:sldChg chg="modSp add del mod ord">
        <pc:chgData name="Ryan, Andria" userId="44883007-3744-4f73-8be2-6012e5e7fb70" providerId="ADAL" clId="{99DA6BB2-AA01-483B-8ABA-A7A0D00E9885}" dt="2025-05-11T19:54:27.460" v="165" actId="47"/>
        <pc:sldMkLst>
          <pc:docMk/>
          <pc:sldMk cId="1565775055" sldId="2145706999"/>
        </pc:sldMkLst>
        <pc:spChg chg="mod">
          <ac:chgData name="Ryan, Andria" userId="44883007-3744-4f73-8be2-6012e5e7fb70" providerId="ADAL" clId="{99DA6BB2-AA01-483B-8ABA-A7A0D00E9885}" dt="2025-05-11T19:54:06.781" v="155" actId="21"/>
          <ac:spMkLst>
            <pc:docMk/>
            <pc:sldMk cId="1565775055" sldId="2145706999"/>
            <ac:spMk id="2" creationId="{3F756F5B-33FE-A75B-A3B7-E1487688F277}"/>
          </ac:spMkLst>
        </pc:spChg>
      </pc:sldChg>
      <pc:sldChg chg="modSp add del mod ord">
        <pc:chgData name="Ryan, Andria" userId="44883007-3744-4f73-8be2-6012e5e7fb70" providerId="ADAL" clId="{99DA6BB2-AA01-483B-8ABA-A7A0D00E9885}" dt="2025-05-11T20:03:03.119" v="251" actId="47"/>
        <pc:sldMkLst>
          <pc:docMk/>
          <pc:sldMk cId="355666527" sldId="2145707000"/>
        </pc:sldMkLst>
        <pc:spChg chg="mod">
          <ac:chgData name="Ryan, Andria" userId="44883007-3744-4f73-8be2-6012e5e7fb70" providerId="ADAL" clId="{99DA6BB2-AA01-483B-8ABA-A7A0D00E9885}" dt="2025-05-11T20:02:43.870" v="238" actId="21"/>
          <ac:spMkLst>
            <pc:docMk/>
            <pc:sldMk cId="355666527" sldId="2145707000"/>
            <ac:spMk id="2" creationId="{3F756F5B-33FE-A75B-A3B7-E1487688F277}"/>
          </ac:spMkLst>
        </pc:spChg>
      </pc:sldChg>
      <pc:sldChg chg="modSp add del mod">
        <pc:chgData name="Ryan, Andria" userId="44883007-3744-4f73-8be2-6012e5e7fb70" providerId="ADAL" clId="{99DA6BB2-AA01-483B-8ABA-A7A0D00E9885}" dt="2025-05-11T19:40:54.636" v="22" actId="47"/>
        <pc:sldMkLst>
          <pc:docMk/>
          <pc:sldMk cId="484374905" sldId="2145707001"/>
        </pc:sldMkLst>
        <pc:spChg chg="mod">
          <ac:chgData name="Ryan, Andria" userId="44883007-3744-4f73-8be2-6012e5e7fb70" providerId="ADAL" clId="{99DA6BB2-AA01-483B-8ABA-A7A0D00E9885}" dt="2025-05-11T19:40:31.746" v="18" actId="21"/>
          <ac:spMkLst>
            <pc:docMk/>
            <pc:sldMk cId="484374905" sldId="2145707001"/>
            <ac:spMk id="2" creationId="{3660272F-ECF5-4025-594C-CCEE80505B90}"/>
          </ac:spMkLst>
        </pc:spChg>
        <pc:spChg chg="mod">
          <ac:chgData name="Ryan, Andria" userId="44883007-3744-4f73-8be2-6012e5e7fb70" providerId="ADAL" clId="{99DA6BB2-AA01-483B-8ABA-A7A0D00E9885}" dt="2025-05-11T19:40:43.845" v="20" actId="21"/>
          <ac:spMkLst>
            <pc:docMk/>
            <pc:sldMk cId="484374905" sldId="2145707001"/>
            <ac:spMk id="3" creationId="{948643AD-5E27-6D3E-4738-85D0F885E156}"/>
          </ac:spMkLst>
        </pc:spChg>
      </pc:sldChg>
      <pc:sldChg chg="add del">
        <pc:chgData name="Ryan, Andria" userId="44883007-3744-4f73-8be2-6012e5e7fb70" providerId="ADAL" clId="{99DA6BB2-AA01-483B-8ABA-A7A0D00E9885}" dt="2025-05-11T19:40:57.980" v="23" actId="47"/>
        <pc:sldMkLst>
          <pc:docMk/>
          <pc:sldMk cId="3141732614" sldId="2145707002"/>
        </pc:sldMkLst>
      </pc:sldChg>
      <pc:sldChg chg="modSp add del mod">
        <pc:chgData name="Ryan, Andria" userId="44883007-3744-4f73-8be2-6012e5e7fb70" providerId="ADAL" clId="{99DA6BB2-AA01-483B-8ABA-A7A0D00E9885}" dt="2025-05-11T20:03:15.948" v="258" actId="47"/>
        <pc:sldMkLst>
          <pc:docMk/>
          <pc:sldMk cId="7127716" sldId="2145707003"/>
        </pc:sldMkLst>
        <pc:spChg chg="mod">
          <ac:chgData name="Ryan, Andria" userId="44883007-3744-4f73-8be2-6012e5e7fb70" providerId="ADAL" clId="{99DA6BB2-AA01-483B-8ABA-A7A0D00E9885}" dt="2025-05-11T19:49:20.080" v="109" actId="21"/>
          <ac:spMkLst>
            <pc:docMk/>
            <pc:sldMk cId="7127716" sldId="2145707003"/>
            <ac:spMk id="2" creationId="{4D0F77AC-297E-4267-B6BC-B87BA0219C7D}"/>
          </ac:spMkLst>
        </pc:spChg>
        <pc:spChg chg="mod">
          <ac:chgData name="Ryan, Andria" userId="44883007-3744-4f73-8be2-6012e5e7fb70" providerId="ADAL" clId="{99DA6BB2-AA01-483B-8ABA-A7A0D00E9885}" dt="2025-05-11T19:48:54.423" v="106" actId="21"/>
          <ac:spMkLst>
            <pc:docMk/>
            <pc:sldMk cId="7127716" sldId="2145707003"/>
            <ac:spMk id="3" creationId="{81A37C9A-4FB2-472D-A6AF-960A77E8EBC8}"/>
          </ac:spMkLst>
        </pc:spChg>
      </pc:sldChg>
      <pc:sldChg chg="modSp add del mod">
        <pc:chgData name="Ryan, Andria" userId="44883007-3744-4f73-8be2-6012e5e7fb70" providerId="ADAL" clId="{99DA6BB2-AA01-483B-8ABA-A7A0D00E9885}" dt="2025-05-11T20:03:16.507" v="259" actId="47"/>
        <pc:sldMkLst>
          <pc:docMk/>
          <pc:sldMk cId="3039670642" sldId="2145707004"/>
        </pc:sldMkLst>
        <pc:spChg chg="mod">
          <ac:chgData name="Ryan, Andria" userId="44883007-3744-4f73-8be2-6012e5e7fb70" providerId="ADAL" clId="{99DA6BB2-AA01-483B-8ABA-A7A0D00E9885}" dt="2025-05-11T19:50:07.654" v="118" actId="21"/>
          <ac:spMkLst>
            <pc:docMk/>
            <pc:sldMk cId="3039670642" sldId="2145707004"/>
            <ac:spMk id="2" creationId="{4D0F77AC-297E-4267-B6BC-B87BA0219C7D}"/>
          </ac:spMkLst>
        </pc:spChg>
        <pc:spChg chg="mod">
          <ac:chgData name="Ryan, Andria" userId="44883007-3744-4f73-8be2-6012e5e7fb70" providerId="ADAL" clId="{99DA6BB2-AA01-483B-8ABA-A7A0D00E9885}" dt="2025-05-11T19:49:51.664" v="116" actId="21"/>
          <ac:spMkLst>
            <pc:docMk/>
            <pc:sldMk cId="3039670642" sldId="2145707004"/>
            <ac:spMk id="3" creationId="{81A37C9A-4FB2-472D-A6AF-960A77E8EBC8}"/>
          </ac:spMkLst>
        </pc:spChg>
      </pc:sldChg>
      <pc:sldChg chg="modSp add del mod">
        <pc:chgData name="Ryan, Andria" userId="44883007-3744-4f73-8be2-6012e5e7fb70" providerId="ADAL" clId="{99DA6BB2-AA01-483B-8ABA-A7A0D00E9885}" dt="2025-05-11T19:56:37.273" v="184" actId="47"/>
        <pc:sldMkLst>
          <pc:docMk/>
          <pc:sldMk cId="3009716945" sldId="2145707005"/>
        </pc:sldMkLst>
        <pc:spChg chg="mod">
          <ac:chgData name="Ryan, Andria" userId="44883007-3744-4f73-8be2-6012e5e7fb70" providerId="ADAL" clId="{99DA6BB2-AA01-483B-8ABA-A7A0D00E9885}" dt="2025-05-11T19:50:57.796" v="122" actId="21"/>
          <ac:spMkLst>
            <pc:docMk/>
            <pc:sldMk cId="3009716945" sldId="2145707005"/>
            <ac:spMk id="2" creationId="{4D0F77AC-297E-4267-B6BC-B87BA0219C7D}"/>
          </ac:spMkLst>
        </pc:spChg>
        <pc:spChg chg="mod">
          <ac:chgData name="Ryan, Andria" userId="44883007-3744-4f73-8be2-6012e5e7fb70" providerId="ADAL" clId="{99DA6BB2-AA01-483B-8ABA-A7A0D00E9885}" dt="2025-05-11T19:50:37.947" v="120" actId="21"/>
          <ac:spMkLst>
            <pc:docMk/>
            <pc:sldMk cId="3009716945" sldId="2145707005"/>
            <ac:spMk id="3" creationId="{81A37C9A-4FB2-472D-A6AF-960A77E8EBC8}"/>
          </ac:spMkLst>
        </pc:spChg>
      </pc:sldChg>
      <pc:sldChg chg="modSp add del mod">
        <pc:chgData name="Ryan, Andria" userId="44883007-3744-4f73-8be2-6012e5e7fb70" providerId="ADAL" clId="{99DA6BB2-AA01-483B-8ABA-A7A0D00E9885}" dt="2025-05-11T19:56:38.202" v="185" actId="47"/>
        <pc:sldMkLst>
          <pc:docMk/>
          <pc:sldMk cId="3072773794" sldId="2145707006"/>
        </pc:sldMkLst>
        <pc:spChg chg="mod">
          <ac:chgData name="Ryan, Andria" userId="44883007-3744-4f73-8be2-6012e5e7fb70" providerId="ADAL" clId="{99DA6BB2-AA01-483B-8ABA-A7A0D00E9885}" dt="2025-05-11T19:51:52.907" v="141" actId="21"/>
          <ac:spMkLst>
            <pc:docMk/>
            <pc:sldMk cId="3072773794" sldId="2145707006"/>
            <ac:spMk id="2" creationId="{4D0F77AC-297E-4267-B6BC-B87BA0219C7D}"/>
          </ac:spMkLst>
        </pc:spChg>
        <pc:spChg chg="mod">
          <ac:chgData name="Ryan, Andria" userId="44883007-3744-4f73-8be2-6012e5e7fb70" providerId="ADAL" clId="{99DA6BB2-AA01-483B-8ABA-A7A0D00E9885}" dt="2025-05-11T19:51:31.811" v="138" actId="21"/>
          <ac:spMkLst>
            <pc:docMk/>
            <pc:sldMk cId="3072773794" sldId="2145707006"/>
            <ac:spMk id="3" creationId="{81A37C9A-4FB2-472D-A6AF-960A77E8EBC8}"/>
          </ac:spMkLst>
        </pc:spChg>
      </pc:sldChg>
      <pc:sldChg chg="modSp add del mod">
        <pc:chgData name="Ryan, Andria" userId="44883007-3744-4f73-8be2-6012e5e7fb70" providerId="ADAL" clId="{99DA6BB2-AA01-483B-8ABA-A7A0D00E9885}" dt="2025-05-11T19:56:38.811" v="186" actId="47"/>
        <pc:sldMkLst>
          <pc:docMk/>
          <pc:sldMk cId="3854098106" sldId="2145707007"/>
        </pc:sldMkLst>
        <pc:spChg chg="mod">
          <ac:chgData name="Ryan, Andria" userId="44883007-3744-4f73-8be2-6012e5e7fb70" providerId="ADAL" clId="{99DA6BB2-AA01-483B-8ABA-A7A0D00E9885}" dt="2025-05-11T19:52:39.962" v="150" actId="21"/>
          <ac:spMkLst>
            <pc:docMk/>
            <pc:sldMk cId="3854098106" sldId="2145707007"/>
            <ac:spMk id="2" creationId="{4D0F77AC-297E-4267-B6BC-B87BA0219C7D}"/>
          </ac:spMkLst>
        </pc:spChg>
        <pc:spChg chg="mod">
          <ac:chgData name="Ryan, Andria" userId="44883007-3744-4f73-8be2-6012e5e7fb70" providerId="ADAL" clId="{99DA6BB2-AA01-483B-8ABA-A7A0D00E9885}" dt="2025-05-11T19:52:20.186" v="148" actId="21"/>
          <ac:spMkLst>
            <pc:docMk/>
            <pc:sldMk cId="3854098106" sldId="2145707007"/>
            <ac:spMk id="3" creationId="{81A37C9A-4FB2-472D-A6AF-960A77E8EBC8}"/>
          </ac:spMkLst>
        </pc:spChg>
      </pc:sldChg>
      <pc:sldChg chg="modSp add del mod">
        <pc:chgData name="Ryan, Andria" userId="44883007-3744-4f73-8be2-6012e5e7fb70" providerId="ADAL" clId="{99DA6BB2-AA01-483B-8ABA-A7A0D00E9885}" dt="2025-05-11T20:29:21.049" v="341" actId="47"/>
        <pc:sldMkLst>
          <pc:docMk/>
          <pc:sldMk cId="4276325862" sldId="2145707009"/>
        </pc:sldMkLst>
        <pc:spChg chg="mod">
          <ac:chgData name="Ryan, Andria" userId="44883007-3744-4f73-8be2-6012e5e7fb70" providerId="ADAL" clId="{99DA6BB2-AA01-483B-8ABA-A7A0D00E9885}" dt="2025-05-11T20:03:40.935" v="266" actId="21"/>
          <ac:spMkLst>
            <pc:docMk/>
            <pc:sldMk cId="4276325862" sldId="2145707009"/>
            <ac:spMk id="2" creationId="{81B74170-B220-4C7A-8BD4-B55F433AE8AB}"/>
          </ac:spMkLst>
        </pc:spChg>
        <pc:spChg chg="mod">
          <ac:chgData name="Ryan, Andria" userId="44883007-3744-4f73-8be2-6012e5e7fb70" providerId="ADAL" clId="{99DA6BB2-AA01-483B-8ABA-A7A0D00E9885}" dt="2025-05-11T20:03:26.467" v="264" actId="21"/>
          <ac:spMkLst>
            <pc:docMk/>
            <pc:sldMk cId="4276325862" sldId="2145707009"/>
            <ac:spMk id="3" creationId="{61586452-EC49-4757-98FF-C231128A8158}"/>
          </ac:spMkLst>
        </pc:spChg>
      </pc:sldChg>
      <pc:sldChg chg="modSp add del mod">
        <pc:chgData name="Ryan, Andria" userId="44883007-3744-4f73-8be2-6012e5e7fb70" providerId="ADAL" clId="{99DA6BB2-AA01-483B-8ABA-A7A0D00E9885}" dt="2025-05-11T20:29:22.422" v="342" actId="47"/>
        <pc:sldMkLst>
          <pc:docMk/>
          <pc:sldMk cId="3005405688" sldId="2145707012"/>
        </pc:sldMkLst>
        <pc:spChg chg="mod">
          <ac:chgData name="Ryan, Andria" userId="44883007-3744-4f73-8be2-6012e5e7fb70" providerId="ADAL" clId="{99DA6BB2-AA01-483B-8ABA-A7A0D00E9885}" dt="2025-05-11T20:04:28.498" v="274" actId="21"/>
          <ac:spMkLst>
            <pc:docMk/>
            <pc:sldMk cId="3005405688" sldId="2145707012"/>
            <ac:spMk id="2" creationId="{81B74170-B220-4C7A-8BD4-B55F433AE8AB}"/>
          </ac:spMkLst>
        </pc:spChg>
        <pc:spChg chg="mod">
          <ac:chgData name="Ryan, Andria" userId="44883007-3744-4f73-8be2-6012e5e7fb70" providerId="ADAL" clId="{99DA6BB2-AA01-483B-8ABA-A7A0D00E9885}" dt="2025-05-11T20:04:09.179" v="271" actId="21"/>
          <ac:spMkLst>
            <pc:docMk/>
            <pc:sldMk cId="3005405688" sldId="2145707012"/>
            <ac:spMk id="3" creationId="{61586452-EC49-4757-98FF-C231128A8158}"/>
          </ac:spMkLst>
        </pc:spChg>
      </pc:sldChg>
      <pc:sldChg chg="modSp add del mod">
        <pc:chgData name="Ryan, Andria" userId="44883007-3744-4f73-8be2-6012e5e7fb70" providerId="ADAL" clId="{99DA6BB2-AA01-483B-8ABA-A7A0D00E9885}" dt="2025-05-11T19:56:39.818" v="187" actId="47"/>
        <pc:sldMkLst>
          <pc:docMk/>
          <pc:sldMk cId="2937016345" sldId="2145707014"/>
        </pc:sldMkLst>
        <pc:spChg chg="mod">
          <ac:chgData name="Ryan, Andria" userId="44883007-3744-4f73-8be2-6012e5e7fb70" providerId="ADAL" clId="{99DA6BB2-AA01-483B-8ABA-A7A0D00E9885}" dt="2025-05-11T19:55:17.442" v="176" actId="27636"/>
          <ac:spMkLst>
            <pc:docMk/>
            <pc:sldMk cId="2937016345" sldId="2145707014"/>
            <ac:spMk id="2" creationId="{81B74170-B220-4C7A-8BD4-B55F433AE8AB}"/>
          </ac:spMkLst>
        </pc:spChg>
        <pc:spChg chg="mod">
          <ac:chgData name="Ryan, Andria" userId="44883007-3744-4f73-8be2-6012e5e7fb70" providerId="ADAL" clId="{99DA6BB2-AA01-483B-8ABA-A7A0D00E9885}" dt="2025-05-11T19:54:51.483" v="172" actId="21"/>
          <ac:spMkLst>
            <pc:docMk/>
            <pc:sldMk cId="2937016345" sldId="2145707014"/>
            <ac:spMk id="3" creationId="{61586452-EC49-4757-98FF-C231128A8158}"/>
          </ac:spMkLst>
        </pc:spChg>
      </pc:sldChg>
      <pc:sldChg chg="modSp add del mod">
        <pc:chgData name="Ryan, Andria" userId="44883007-3744-4f73-8be2-6012e5e7fb70" providerId="ADAL" clId="{99DA6BB2-AA01-483B-8ABA-A7A0D00E9885}" dt="2025-05-11T19:56:41.001" v="188" actId="47"/>
        <pc:sldMkLst>
          <pc:docMk/>
          <pc:sldMk cId="2985127024" sldId="2145707016"/>
        </pc:sldMkLst>
        <pc:spChg chg="mod">
          <ac:chgData name="Ryan, Andria" userId="44883007-3744-4f73-8be2-6012e5e7fb70" providerId="ADAL" clId="{99DA6BB2-AA01-483B-8ABA-A7A0D00E9885}" dt="2025-05-11T19:56:22.697" v="182" actId="21"/>
          <ac:spMkLst>
            <pc:docMk/>
            <pc:sldMk cId="2985127024" sldId="2145707016"/>
            <ac:spMk id="2" creationId="{81B74170-B220-4C7A-8BD4-B55F433AE8AB}"/>
          </ac:spMkLst>
        </pc:spChg>
        <pc:spChg chg="mod">
          <ac:chgData name="Ryan, Andria" userId="44883007-3744-4f73-8be2-6012e5e7fb70" providerId="ADAL" clId="{99DA6BB2-AA01-483B-8ABA-A7A0D00E9885}" dt="2025-05-11T19:56:01.941" v="180" actId="21"/>
          <ac:spMkLst>
            <pc:docMk/>
            <pc:sldMk cId="2985127024" sldId="2145707016"/>
            <ac:spMk id="3" creationId="{61586452-EC49-4757-98FF-C231128A8158}"/>
          </ac:spMkLst>
        </pc:spChg>
      </pc:sldChg>
      <pc:sldChg chg="modSp add del mod">
        <pc:chgData name="Ryan, Andria" userId="44883007-3744-4f73-8be2-6012e5e7fb70" providerId="ADAL" clId="{99DA6BB2-AA01-483B-8ABA-A7A0D00E9885}" dt="2025-05-11T20:03:17.171" v="260" actId="47"/>
        <pc:sldMkLst>
          <pc:docMk/>
          <pc:sldMk cId="4150831979" sldId="2145707017"/>
        </pc:sldMkLst>
        <pc:spChg chg="mod">
          <ac:chgData name="Ryan, Andria" userId="44883007-3744-4f73-8be2-6012e5e7fb70" providerId="ADAL" clId="{99DA6BB2-AA01-483B-8ABA-A7A0D00E9885}" dt="2025-05-11T19:57:02.608" v="191" actId="21"/>
          <ac:spMkLst>
            <pc:docMk/>
            <pc:sldMk cId="4150831979" sldId="2145707017"/>
            <ac:spMk id="2" creationId="{81B74170-B220-4C7A-8BD4-B55F433AE8AB}"/>
          </ac:spMkLst>
        </pc:spChg>
        <pc:spChg chg="mod">
          <ac:chgData name="Ryan, Andria" userId="44883007-3744-4f73-8be2-6012e5e7fb70" providerId="ADAL" clId="{99DA6BB2-AA01-483B-8ABA-A7A0D00E9885}" dt="2025-05-11T19:56:49.609" v="189" actId="21"/>
          <ac:spMkLst>
            <pc:docMk/>
            <pc:sldMk cId="4150831979" sldId="2145707017"/>
            <ac:spMk id="3" creationId="{61586452-EC49-4757-98FF-C231128A8158}"/>
          </ac:spMkLst>
        </pc:spChg>
      </pc:sldChg>
      <pc:sldChg chg="modSp add mod ord">
        <pc:chgData name="Ryan, Andria" userId="44883007-3744-4f73-8be2-6012e5e7fb70" providerId="ADAL" clId="{99DA6BB2-AA01-483B-8ABA-A7A0D00E9885}" dt="2025-05-11T20:29:05.191" v="340" actId="20577"/>
        <pc:sldMkLst>
          <pc:docMk/>
          <pc:sldMk cId="3468038863" sldId="2145707018"/>
        </pc:sldMkLst>
        <pc:spChg chg="mod">
          <ac:chgData name="Ryan, Andria" userId="44883007-3744-4f73-8be2-6012e5e7fb70" providerId="ADAL" clId="{99DA6BB2-AA01-483B-8ABA-A7A0D00E9885}" dt="2025-05-11T20:28:11.524" v="328" actId="12"/>
          <ac:spMkLst>
            <pc:docMk/>
            <pc:sldMk cId="3468038863" sldId="2145707018"/>
            <ac:spMk id="2" creationId="{81B74170-B220-4C7A-8BD4-B55F433AE8AB}"/>
          </ac:spMkLst>
        </pc:spChg>
        <pc:spChg chg="mod">
          <ac:chgData name="Ryan, Andria" userId="44883007-3744-4f73-8be2-6012e5e7fb70" providerId="ADAL" clId="{99DA6BB2-AA01-483B-8ABA-A7A0D00E9885}" dt="2025-05-11T20:29:05.191" v="340" actId="20577"/>
          <ac:spMkLst>
            <pc:docMk/>
            <pc:sldMk cId="3468038863" sldId="2145707018"/>
            <ac:spMk id="3" creationId="{61586452-EC49-4757-98FF-C231128A8158}"/>
          </ac:spMkLst>
        </pc:spChg>
      </pc:sldChg>
      <pc:sldChg chg="modSp add del mod">
        <pc:chgData name="Ryan, Andria" userId="44883007-3744-4f73-8be2-6012e5e7fb70" providerId="ADAL" clId="{99DA6BB2-AA01-483B-8ABA-A7A0D00E9885}" dt="2025-05-11T20:03:17.992" v="261" actId="47"/>
        <pc:sldMkLst>
          <pc:docMk/>
          <pc:sldMk cId="1148036465" sldId="2145707019"/>
        </pc:sldMkLst>
        <pc:spChg chg="mod">
          <ac:chgData name="Ryan, Andria" userId="44883007-3744-4f73-8be2-6012e5e7fb70" providerId="ADAL" clId="{99DA6BB2-AA01-483B-8ABA-A7A0D00E9885}" dt="2025-05-11T19:58:00.407" v="209" actId="21"/>
          <ac:spMkLst>
            <pc:docMk/>
            <pc:sldMk cId="1148036465" sldId="2145707019"/>
            <ac:spMk id="2" creationId="{81B74170-B220-4C7A-8BD4-B55F433AE8AB}"/>
          </ac:spMkLst>
        </pc:spChg>
        <pc:spChg chg="mod">
          <ac:chgData name="Ryan, Andria" userId="44883007-3744-4f73-8be2-6012e5e7fb70" providerId="ADAL" clId="{99DA6BB2-AA01-483B-8ABA-A7A0D00E9885}" dt="2025-05-11T19:57:40.092" v="206" actId="21"/>
          <ac:spMkLst>
            <pc:docMk/>
            <pc:sldMk cId="1148036465" sldId="2145707019"/>
            <ac:spMk id="3" creationId="{61586452-EC49-4757-98FF-C231128A8158}"/>
          </ac:spMkLst>
        </pc:spChg>
      </pc:sldChg>
      <pc:sldChg chg="modSp add del mod">
        <pc:chgData name="Ryan, Andria" userId="44883007-3744-4f73-8be2-6012e5e7fb70" providerId="ADAL" clId="{99DA6BB2-AA01-483B-8ABA-A7A0D00E9885}" dt="2025-05-11T19:59:42.457" v="219" actId="47"/>
        <pc:sldMkLst>
          <pc:docMk/>
          <pc:sldMk cId="3774509703" sldId="2145707020"/>
        </pc:sldMkLst>
        <pc:spChg chg="mod">
          <ac:chgData name="Ryan, Andria" userId="44883007-3744-4f73-8be2-6012e5e7fb70" providerId="ADAL" clId="{99DA6BB2-AA01-483B-8ABA-A7A0D00E9885}" dt="2025-05-11T00:35:25.894" v="13" actId="27636"/>
          <ac:spMkLst>
            <pc:docMk/>
            <pc:sldMk cId="3774509703" sldId="2145707020"/>
            <ac:spMk id="2" creationId="{81B74170-B220-4C7A-8BD4-B55F433AE8AB}"/>
          </ac:spMkLst>
        </pc:spChg>
      </pc:sldChg>
      <pc:sldChg chg="modSp add del mod">
        <pc:chgData name="Ryan, Andria" userId="44883007-3744-4f73-8be2-6012e5e7fb70" providerId="ADAL" clId="{99DA6BB2-AA01-483B-8ABA-A7A0D00E9885}" dt="2025-05-11T20:03:20.931" v="262" actId="47"/>
        <pc:sldMkLst>
          <pc:docMk/>
          <pc:sldMk cId="3080998897" sldId="2145707021"/>
        </pc:sldMkLst>
        <pc:spChg chg="mod">
          <ac:chgData name="Ryan, Andria" userId="44883007-3744-4f73-8be2-6012e5e7fb70" providerId="ADAL" clId="{99DA6BB2-AA01-483B-8ABA-A7A0D00E9885}" dt="2025-05-11T20:00:13.069" v="222" actId="21"/>
          <ac:spMkLst>
            <pc:docMk/>
            <pc:sldMk cId="3080998897" sldId="2145707021"/>
            <ac:spMk id="2" creationId="{81B74170-B220-4C7A-8BD4-B55F433AE8AB}"/>
          </ac:spMkLst>
        </pc:spChg>
        <pc:spChg chg="mod">
          <ac:chgData name="Ryan, Andria" userId="44883007-3744-4f73-8be2-6012e5e7fb70" providerId="ADAL" clId="{99DA6BB2-AA01-483B-8ABA-A7A0D00E9885}" dt="2025-05-11T19:59:58.662" v="220" actId="21"/>
          <ac:spMkLst>
            <pc:docMk/>
            <pc:sldMk cId="3080998897" sldId="2145707021"/>
            <ac:spMk id="3" creationId="{61586452-EC49-4757-98FF-C231128A8158}"/>
          </ac:spMkLst>
        </pc:spChg>
      </pc:sldChg>
      <pc:sldChg chg="modSp add del mod">
        <pc:chgData name="Ryan, Andria" userId="44883007-3744-4f73-8be2-6012e5e7fb70" providerId="ADAL" clId="{99DA6BB2-AA01-483B-8ABA-A7A0D00E9885}" dt="2025-05-11T19:48:46.041" v="104" actId="47"/>
        <pc:sldMkLst>
          <pc:docMk/>
          <pc:sldMk cId="2688391142" sldId="2145707023"/>
        </pc:sldMkLst>
        <pc:spChg chg="mod">
          <ac:chgData name="Ryan, Andria" userId="44883007-3744-4f73-8be2-6012e5e7fb70" providerId="ADAL" clId="{99DA6BB2-AA01-483B-8ABA-A7A0D00E9885}" dt="2025-05-11T19:46:22.420" v="86" actId="21"/>
          <ac:spMkLst>
            <pc:docMk/>
            <pc:sldMk cId="2688391142" sldId="2145707023"/>
            <ac:spMk id="4" creationId="{1F7F04DD-1D92-4369-853F-06CC0EC4DA25}"/>
          </ac:spMkLst>
        </pc:spChg>
        <pc:spChg chg="mod">
          <ac:chgData name="Ryan, Andria" userId="44883007-3744-4f73-8be2-6012e5e7fb70" providerId="ADAL" clId="{99DA6BB2-AA01-483B-8ABA-A7A0D00E9885}" dt="2025-05-11T19:47:02.505" v="93" actId="21"/>
          <ac:spMkLst>
            <pc:docMk/>
            <pc:sldMk cId="2688391142" sldId="2145707023"/>
            <ac:spMk id="5" creationId="{F0A14965-9690-45E1-9405-E6A42086B6CC}"/>
          </ac:spMkLst>
        </pc:spChg>
      </pc:sldChg>
      <pc:sldChg chg="add del">
        <pc:chgData name="Ryan, Andria" userId="44883007-3744-4f73-8be2-6012e5e7fb70" providerId="ADAL" clId="{99DA6BB2-AA01-483B-8ABA-A7A0D00E9885}" dt="2025-05-11T19:48:46.801" v="105" actId="47"/>
        <pc:sldMkLst>
          <pc:docMk/>
          <pc:sldMk cId="2836734902" sldId="2145707024"/>
        </pc:sldMkLst>
      </pc:sldChg>
      <pc:sldChg chg="modSp add del mod">
        <pc:chgData name="Ryan, Andria" userId="44883007-3744-4f73-8be2-6012e5e7fb70" providerId="ADAL" clId="{99DA6BB2-AA01-483B-8ABA-A7A0D00E9885}" dt="2025-05-11T20:03:15.343" v="257" actId="47"/>
        <pc:sldMkLst>
          <pc:docMk/>
          <pc:sldMk cId="881883000" sldId="2145707025"/>
        </pc:sldMkLst>
        <pc:spChg chg="mod">
          <ac:chgData name="Ryan, Andria" userId="44883007-3744-4f73-8be2-6012e5e7fb70" providerId="ADAL" clId="{99DA6BB2-AA01-483B-8ABA-A7A0D00E9885}" dt="2025-05-11T19:48:16.432" v="101" actId="21"/>
          <ac:spMkLst>
            <pc:docMk/>
            <pc:sldMk cId="881883000" sldId="2145707025"/>
            <ac:spMk id="2" creationId="{4D0F77AC-297E-4267-B6BC-B87BA0219C7D}"/>
          </ac:spMkLst>
        </pc:spChg>
        <pc:spChg chg="mod">
          <ac:chgData name="Ryan, Andria" userId="44883007-3744-4f73-8be2-6012e5e7fb70" providerId="ADAL" clId="{99DA6BB2-AA01-483B-8ABA-A7A0D00E9885}" dt="2025-05-11T19:47:44.795" v="97" actId="21"/>
          <ac:spMkLst>
            <pc:docMk/>
            <pc:sldMk cId="881883000" sldId="2145707025"/>
            <ac:spMk id="3" creationId="{81A37C9A-4FB2-472D-A6AF-960A77E8EBC8}"/>
          </ac:spMkLst>
        </pc:spChg>
      </pc:sldChg>
      <pc:sldChg chg="modSp mod ord">
        <pc:chgData name="Ryan, Andria" userId="44883007-3744-4f73-8be2-6012e5e7fb70" providerId="ADAL" clId="{99DA6BB2-AA01-483B-8ABA-A7A0D00E9885}" dt="2025-05-11T20:50:51.566" v="565" actId="6549"/>
        <pc:sldMkLst>
          <pc:docMk/>
          <pc:sldMk cId="981466935" sldId="2145707026"/>
        </pc:sldMkLst>
        <pc:spChg chg="mod">
          <ac:chgData name="Ryan, Andria" userId="44883007-3744-4f73-8be2-6012e5e7fb70" providerId="ADAL" clId="{99DA6BB2-AA01-483B-8ABA-A7A0D00E9885}" dt="2025-05-11T19:46:46.519" v="91" actId="2711"/>
          <ac:spMkLst>
            <pc:docMk/>
            <pc:sldMk cId="981466935" sldId="2145707026"/>
            <ac:spMk id="2" creationId="{8FBC0BAC-64DD-0832-2428-127AC70EA3F7}"/>
          </ac:spMkLst>
        </pc:spChg>
        <pc:spChg chg="mod">
          <ac:chgData name="Ryan, Andria" userId="44883007-3744-4f73-8be2-6012e5e7fb70" providerId="ADAL" clId="{99DA6BB2-AA01-483B-8ABA-A7A0D00E9885}" dt="2025-05-11T20:50:51.566" v="565" actId="6549"/>
          <ac:spMkLst>
            <pc:docMk/>
            <pc:sldMk cId="981466935" sldId="2145707026"/>
            <ac:spMk id="3" creationId="{24FB060B-BD31-C1C6-A4CC-C9FFE259A78E}"/>
          </ac:spMkLst>
        </pc:spChg>
      </pc:sldChg>
      <pc:sldChg chg="modSp mod ord">
        <pc:chgData name="Ryan, Andria" userId="44883007-3744-4f73-8be2-6012e5e7fb70" providerId="ADAL" clId="{99DA6BB2-AA01-483B-8ABA-A7A0D00E9885}" dt="2025-05-11T19:48:27.750" v="103" actId="207"/>
        <pc:sldMkLst>
          <pc:docMk/>
          <pc:sldMk cId="2642880701" sldId="2145707027"/>
        </pc:sldMkLst>
        <pc:spChg chg="mod">
          <ac:chgData name="Ryan, Andria" userId="44883007-3744-4f73-8be2-6012e5e7fb70" providerId="ADAL" clId="{99DA6BB2-AA01-483B-8ABA-A7A0D00E9885}" dt="2025-05-11T19:47:58.815" v="100"/>
          <ac:spMkLst>
            <pc:docMk/>
            <pc:sldMk cId="2642880701" sldId="2145707027"/>
            <ac:spMk id="2" creationId="{DB11139D-0B8C-43A7-F8F2-E6A046548D42}"/>
          </ac:spMkLst>
        </pc:spChg>
        <pc:spChg chg="mod">
          <ac:chgData name="Ryan, Andria" userId="44883007-3744-4f73-8be2-6012e5e7fb70" providerId="ADAL" clId="{99DA6BB2-AA01-483B-8ABA-A7A0D00E9885}" dt="2025-05-11T19:48:27.750" v="103" actId="207"/>
          <ac:spMkLst>
            <pc:docMk/>
            <pc:sldMk cId="2642880701" sldId="2145707027"/>
            <ac:spMk id="3" creationId="{534FFE75-FEC4-5E78-7FEB-9B2F028A9FEE}"/>
          </ac:spMkLst>
        </pc:spChg>
      </pc:sldChg>
      <pc:sldChg chg="modSp add mod">
        <pc:chgData name="Ryan, Andria" userId="44883007-3744-4f73-8be2-6012e5e7fb70" providerId="ADAL" clId="{99DA6BB2-AA01-483B-8ABA-A7A0D00E9885}" dt="2025-05-11T19:52:02.835" v="143" actId="20577"/>
        <pc:sldMkLst>
          <pc:docMk/>
          <pc:sldMk cId="2253864565" sldId="2145707028"/>
        </pc:sldMkLst>
        <pc:spChg chg="mod">
          <ac:chgData name="Ryan, Andria" userId="44883007-3744-4f73-8be2-6012e5e7fb70" providerId="ADAL" clId="{99DA6BB2-AA01-483B-8ABA-A7A0D00E9885}" dt="2025-05-11T19:52:02.835" v="143" actId="20577"/>
          <ac:spMkLst>
            <pc:docMk/>
            <pc:sldMk cId="2253864565" sldId="2145707028"/>
            <ac:spMk id="2" creationId="{81B74170-B220-4C7A-8BD4-B55F433AE8AB}"/>
          </ac:spMkLst>
        </pc:spChg>
        <pc:spChg chg="mod">
          <ac:chgData name="Ryan, Andria" userId="44883007-3744-4f73-8be2-6012e5e7fb70" providerId="ADAL" clId="{99DA6BB2-AA01-483B-8ABA-A7A0D00E9885}" dt="2025-05-11T19:51:42.755" v="140" actId="255"/>
          <ac:spMkLst>
            <pc:docMk/>
            <pc:sldMk cId="2253864565" sldId="2145707028"/>
            <ac:spMk id="3" creationId="{61586452-EC49-4757-98FF-C231128A8158}"/>
          </ac:spMkLst>
        </pc:spChg>
      </pc:sldChg>
      <pc:sldChg chg="modSp add mod ord">
        <pc:chgData name="Ryan, Andria" userId="44883007-3744-4f73-8be2-6012e5e7fb70" providerId="ADAL" clId="{99DA6BB2-AA01-483B-8ABA-A7A0D00E9885}" dt="2025-05-11T19:50:17.981" v="119"/>
        <pc:sldMkLst>
          <pc:docMk/>
          <pc:sldMk cId="3137131101" sldId="2145707029"/>
        </pc:sldMkLst>
        <pc:spChg chg="mod">
          <ac:chgData name="Ryan, Andria" userId="44883007-3744-4f73-8be2-6012e5e7fb70" providerId="ADAL" clId="{99DA6BB2-AA01-483B-8ABA-A7A0D00E9885}" dt="2025-05-11T19:49:58.390" v="117"/>
          <ac:spMkLst>
            <pc:docMk/>
            <pc:sldMk cId="3137131101" sldId="2145707029"/>
            <ac:spMk id="2" creationId="{8FBC0BAC-64DD-0832-2428-127AC70EA3F7}"/>
          </ac:spMkLst>
        </pc:spChg>
        <pc:spChg chg="mod">
          <ac:chgData name="Ryan, Andria" userId="44883007-3744-4f73-8be2-6012e5e7fb70" providerId="ADAL" clId="{99DA6BB2-AA01-483B-8ABA-A7A0D00E9885}" dt="2025-05-11T19:50:17.981" v="119"/>
          <ac:spMkLst>
            <pc:docMk/>
            <pc:sldMk cId="3137131101" sldId="2145707029"/>
            <ac:spMk id="3" creationId="{24FB060B-BD31-C1C6-A4CC-C9FFE259A78E}"/>
          </ac:spMkLst>
        </pc:spChg>
      </pc:sldChg>
      <pc:sldChg chg="modSp add mod ord">
        <pc:chgData name="Ryan, Andria" userId="44883007-3744-4f73-8be2-6012e5e7fb70" providerId="ADAL" clId="{99DA6BB2-AA01-483B-8ABA-A7A0D00E9885}" dt="2025-05-11T19:51:14.774" v="137" actId="6549"/>
        <pc:sldMkLst>
          <pc:docMk/>
          <pc:sldMk cId="1754209520" sldId="2145707030"/>
        </pc:sldMkLst>
        <pc:spChg chg="mod">
          <ac:chgData name="Ryan, Andria" userId="44883007-3744-4f73-8be2-6012e5e7fb70" providerId="ADAL" clId="{99DA6BB2-AA01-483B-8ABA-A7A0D00E9885}" dt="2025-05-11T19:50:48.872" v="121"/>
          <ac:spMkLst>
            <pc:docMk/>
            <pc:sldMk cId="1754209520" sldId="2145707030"/>
            <ac:spMk id="2" creationId="{DB11139D-0B8C-43A7-F8F2-E6A046548D42}"/>
          </ac:spMkLst>
        </pc:spChg>
        <pc:spChg chg="mod">
          <ac:chgData name="Ryan, Andria" userId="44883007-3744-4f73-8be2-6012e5e7fb70" providerId="ADAL" clId="{99DA6BB2-AA01-483B-8ABA-A7A0D00E9885}" dt="2025-05-11T19:51:14.774" v="137" actId="6549"/>
          <ac:spMkLst>
            <pc:docMk/>
            <pc:sldMk cId="1754209520" sldId="2145707030"/>
            <ac:spMk id="3" creationId="{534FFE75-FEC4-5E78-7FEB-9B2F028A9FEE}"/>
          </ac:spMkLst>
        </pc:spChg>
      </pc:sldChg>
      <pc:sldChg chg="modSp add mod ord">
        <pc:chgData name="Ryan, Andria" userId="44883007-3744-4f73-8be2-6012e5e7fb70" providerId="ADAL" clId="{99DA6BB2-AA01-483B-8ABA-A7A0D00E9885}" dt="2025-05-11T19:55:28.578" v="179" actId="20577"/>
        <pc:sldMkLst>
          <pc:docMk/>
          <pc:sldMk cId="1430372104" sldId="2145707031"/>
        </pc:sldMkLst>
        <pc:spChg chg="mod">
          <ac:chgData name="Ryan, Andria" userId="44883007-3744-4f73-8be2-6012e5e7fb70" providerId="ADAL" clId="{99DA6BB2-AA01-483B-8ABA-A7A0D00E9885}" dt="2025-05-11T19:55:28.578" v="179" actId="20577"/>
          <ac:spMkLst>
            <pc:docMk/>
            <pc:sldMk cId="1430372104" sldId="2145707031"/>
            <ac:spMk id="2" creationId="{81B74170-B220-4C7A-8BD4-B55F433AE8AB}"/>
          </ac:spMkLst>
        </pc:spChg>
        <pc:spChg chg="mod">
          <ac:chgData name="Ryan, Andria" userId="44883007-3744-4f73-8be2-6012e5e7fb70" providerId="ADAL" clId="{99DA6BB2-AA01-483B-8ABA-A7A0D00E9885}" dt="2025-05-11T19:55:07.076" v="174" actId="255"/>
          <ac:spMkLst>
            <pc:docMk/>
            <pc:sldMk cId="1430372104" sldId="2145707031"/>
            <ac:spMk id="3" creationId="{61586452-EC49-4757-98FF-C231128A8158}"/>
          </ac:spMkLst>
        </pc:spChg>
      </pc:sldChg>
      <pc:sldChg chg="modSp add mod ord">
        <pc:chgData name="Ryan, Andria" userId="44883007-3744-4f73-8be2-6012e5e7fb70" providerId="ADAL" clId="{99DA6BB2-AA01-483B-8ABA-A7A0D00E9885}" dt="2025-05-11T19:53:02.207" v="152" actId="255"/>
        <pc:sldMkLst>
          <pc:docMk/>
          <pc:sldMk cId="326174426" sldId="2145707032"/>
        </pc:sldMkLst>
        <pc:spChg chg="mod">
          <ac:chgData name="Ryan, Andria" userId="44883007-3744-4f73-8be2-6012e5e7fb70" providerId="ADAL" clId="{99DA6BB2-AA01-483B-8ABA-A7A0D00E9885}" dt="2025-05-11T19:52:29.239" v="149"/>
          <ac:spMkLst>
            <pc:docMk/>
            <pc:sldMk cId="326174426" sldId="2145707032"/>
            <ac:spMk id="2" creationId="{8FBC0BAC-64DD-0832-2428-127AC70EA3F7}"/>
          </ac:spMkLst>
        </pc:spChg>
        <pc:spChg chg="mod">
          <ac:chgData name="Ryan, Andria" userId="44883007-3744-4f73-8be2-6012e5e7fb70" providerId="ADAL" clId="{99DA6BB2-AA01-483B-8ABA-A7A0D00E9885}" dt="2025-05-11T19:53:02.207" v="152" actId="255"/>
          <ac:spMkLst>
            <pc:docMk/>
            <pc:sldMk cId="326174426" sldId="2145707032"/>
            <ac:spMk id="3" creationId="{24FB060B-BD31-C1C6-A4CC-C9FFE259A78E}"/>
          </ac:spMkLst>
        </pc:spChg>
      </pc:sldChg>
      <pc:sldChg chg="modSp add mod ord">
        <pc:chgData name="Ryan, Andria" userId="44883007-3744-4f73-8be2-6012e5e7fb70" providerId="ADAL" clId="{99DA6BB2-AA01-483B-8ABA-A7A0D00E9885}" dt="2025-05-11T20:51:27.338" v="570" actId="6549"/>
        <pc:sldMkLst>
          <pc:docMk/>
          <pc:sldMk cId="3702225353" sldId="2145707033"/>
        </pc:sldMkLst>
        <pc:spChg chg="mod">
          <ac:chgData name="Ryan, Andria" userId="44883007-3744-4f73-8be2-6012e5e7fb70" providerId="ADAL" clId="{99DA6BB2-AA01-483B-8ABA-A7A0D00E9885}" dt="2025-05-11T19:56:54.305" v="190"/>
          <ac:spMkLst>
            <pc:docMk/>
            <pc:sldMk cId="3702225353" sldId="2145707033"/>
            <ac:spMk id="2" creationId="{DB11139D-0B8C-43A7-F8F2-E6A046548D42}"/>
          </ac:spMkLst>
        </pc:spChg>
        <pc:spChg chg="mod">
          <ac:chgData name="Ryan, Andria" userId="44883007-3744-4f73-8be2-6012e5e7fb70" providerId="ADAL" clId="{99DA6BB2-AA01-483B-8ABA-A7A0D00E9885}" dt="2025-05-11T20:51:27.338" v="570" actId="6549"/>
          <ac:spMkLst>
            <pc:docMk/>
            <pc:sldMk cId="3702225353" sldId="2145707033"/>
            <ac:spMk id="3" creationId="{534FFE75-FEC4-5E78-7FEB-9B2F028A9FEE}"/>
          </ac:spMkLst>
        </pc:spChg>
      </pc:sldChg>
      <pc:sldChg chg="modSp add mod">
        <pc:chgData name="Ryan, Andria" userId="44883007-3744-4f73-8be2-6012e5e7fb70" providerId="ADAL" clId="{99DA6BB2-AA01-483B-8ABA-A7A0D00E9885}" dt="2025-05-11T20:51:46.246" v="584" actId="6549"/>
        <pc:sldMkLst>
          <pc:docMk/>
          <pc:sldMk cId="1790959694" sldId="2145707034"/>
        </pc:sldMkLst>
        <pc:spChg chg="mod">
          <ac:chgData name="Ryan, Andria" userId="44883007-3744-4f73-8be2-6012e5e7fb70" providerId="ADAL" clId="{99DA6BB2-AA01-483B-8ABA-A7A0D00E9885}" dt="2025-05-11T20:51:46.246" v="584" actId="6549"/>
          <ac:spMkLst>
            <pc:docMk/>
            <pc:sldMk cId="1790959694" sldId="2145707034"/>
            <ac:spMk id="2" creationId="{81B74170-B220-4C7A-8BD4-B55F433AE8AB}"/>
          </ac:spMkLst>
        </pc:spChg>
        <pc:spChg chg="mod">
          <ac:chgData name="Ryan, Andria" userId="44883007-3744-4f73-8be2-6012e5e7fb70" providerId="ADAL" clId="{99DA6BB2-AA01-483B-8ABA-A7A0D00E9885}" dt="2025-05-11T19:57:50.445" v="208" actId="255"/>
          <ac:spMkLst>
            <pc:docMk/>
            <pc:sldMk cId="1790959694" sldId="2145707034"/>
            <ac:spMk id="3" creationId="{61586452-EC49-4757-98FF-C231128A8158}"/>
          </ac:spMkLst>
        </pc:spChg>
      </pc:sldChg>
      <pc:sldChg chg="modSp add mod ord">
        <pc:chgData name="Ryan, Andria" userId="44883007-3744-4f73-8be2-6012e5e7fb70" providerId="ADAL" clId="{99DA6BB2-AA01-483B-8ABA-A7A0D00E9885}" dt="2025-05-11T19:56:30.001" v="183"/>
        <pc:sldMkLst>
          <pc:docMk/>
          <pc:sldMk cId="776925267" sldId="2145707035"/>
        </pc:sldMkLst>
        <pc:spChg chg="mod">
          <ac:chgData name="Ryan, Andria" userId="44883007-3744-4f73-8be2-6012e5e7fb70" providerId="ADAL" clId="{99DA6BB2-AA01-483B-8ABA-A7A0D00E9885}" dt="2025-05-11T19:56:11.482" v="181"/>
          <ac:spMkLst>
            <pc:docMk/>
            <pc:sldMk cId="776925267" sldId="2145707035"/>
            <ac:spMk id="2" creationId="{8FBC0BAC-64DD-0832-2428-127AC70EA3F7}"/>
          </ac:spMkLst>
        </pc:spChg>
        <pc:spChg chg="mod">
          <ac:chgData name="Ryan, Andria" userId="44883007-3744-4f73-8be2-6012e5e7fb70" providerId="ADAL" clId="{99DA6BB2-AA01-483B-8ABA-A7A0D00E9885}" dt="2025-05-11T19:56:30.001" v="183"/>
          <ac:spMkLst>
            <pc:docMk/>
            <pc:sldMk cId="776925267" sldId="2145707035"/>
            <ac:spMk id="3" creationId="{24FB060B-BD31-C1C6-A4CC-C9FFE259A78E}"/>
          </ac:spMkLst>
        </pc:spChg>
      </pc:sldChg>
      <pc:sldChg chg="modSp add mod">
        <pc:chgData name="Ryan, Andria" userId="44883007-3744-4f73-8be2-6012e5e7fb70" providerId="ADAL" clId="{99DA6BB2-AA01-483B-8ABA-A7A0D00E9885}" dt="2025-05-11T20:00:18.332" v="223"/>
        <pc:sldMkLst>
          <pc:docMk/>
          <pc:sldMk cId="1362491009" sldId="2145707036"/>
        </pc:sldMkLst>
        <pc:spChg chg="mod">
          <ac:chgData name="Ryan, Andria" userId="44883007-3744-4f73-8be2-6012e5e7fb70" providerId="ADAL" clId="{99DA6BB2-AA01-483B-8ABA-A7A0D00E9885}" dt="2025-05-11T20:00:05.476" v="221"/>
          <ac:spMkLst>
            <pc:docMk/>
            <pc:sldMk cId="1362491009" sldId="2145707036"/>
            <ac:spMk id="2" creationId="{DB11139D-0B8C-43A7-F8F2-E6A046548D42}"/>
          </ac:spMkLst>
        </pc:spChg>
        <pc:spChg chg="mod">
          <ac:chgData name="Ryan, Andria" userId="44883007-3744-4f73-8be2-6012e5e7fb70" providerId="ADAL" clId="{99DA6BB2-AA01-483B-8ABA-A7A0D00E9885}" dt="2025-05-11T20:00:18.332" v="223"/>
          <ac:spMkLst>
            <pc:docMk/>
            <pc:sldMk cId="1362491009" sldId="2145707036"/>
            <ac:spMk id="3" creationId="{534FFE75-FEC4-5E78-7FEB-9B2F028A9FEE}"/>
          </ac:spMkLst>
        </pc:spChg>
      </pc:sldChg>
      <pc:sldChg chg="modSp add mod">
        <pc:chgData name="Ryan, Andria" userId="44883007-3744-4f73-8be2-6012e5e7fb70" providerId="ADAL" clId="{99DA6BB2-AA01-483B-8ABA-A7A0D00E9885}" dt="2025-05-11T20:01:48.294" v="231" actId="27636"/>
        <pc:sldMkLst>
          <pc:docMk/>
          <pc:sldMk cId="2846788458" sldId="2145707037"/>
        </pc:sldMkLst>
        <pc:spChg chg="mod">
          <ac:chgData name="Ryan, Andria" userId="44883007-3744-4f73-8be2-6012e5e7fb70" providerId="ADAL" clId="{99DA6BB2-AA01-483B-8ABA-A7A0D00E9885}" dt="2025-05-11T20:01:48.294" v="231" actId="27636"/>
          <ac:spMkLst>
            <pc:docMk/>
            <pc:sldMk cId="2846788458" sldId="2145707037"/>
            <ac:spMk id="2" creationId="{81B74170-B220-4C7A-8BD4-B55F433AE8AB}"/>
          </ac:spMkLst>
        </pc:spChg>
        <pc:spChg chg="mod">
          <ac:chgData name="Ryan, Andria" userId="44883007-3744-4f73-8be2-6012e5e7fb70" providerId="ADAL" clId="{99DA6BB2-AA01-483B-8ABA-A7A0D00E9885}" dt="2025-05-11T20:00:40.136" v="228" actId="207"/>
          <ac:spMkLst>
            <pc:docMk/>
            <pc:sldMk cId="2846788458" sldId="2145707037"/>
            <ac:spMk id="3" creationId="{61586452-EC49-4757-98FF-C231128A8158}"/>
          </ac:spMkLst>
        </pc:spChg>
      </pc:sldChg>
      <pc:sldChg chg="modSp add del mod ord">
        <pc:chgData name="Ryan, Andria" userId="44883007-3744-4f73-8be2-6012e5e7fb70" providerId="ADAL" clId="{99DA6BB2-AA01-483B-8ABA-A7A0D00E9885}" dt="2025-05-11T20:52:12.720" v="585" actId="47"/>
        <pc:sldMkLst>
          <pc:docMk/>
          <pc:sldMk cId="2926605978" sldId="2145707038"/>
        </pc:sldMkLst>
        <pc:spChg chg="mod">
          <ac:chgData name="Ryan, Andria" userId="44883007-3744-4f73-8be2-6012e5e7fb70" providerId="ADAL" clId="{99DA6BB2-AA01-483B-8ABA-A7A0D00E9885}" dt="2025-05-11T19:58:56.564" v="216"/>
          <ac:spMkLst>
            <pc:docMk/>
            <pc:sldMk cId="2926605978" sldId="2145707038"/>
            <ac:spMk id="2" creationId="{8FBC0BAC-64DD-0832-2428-127AC70EA3F7}"/>
          </ac:spMkLst>
        </pc:spChg>
        <pc:spChg chg="mod">
          <ac:chgData name="Ryan, Andria" userId="44883007-3744-4f73-8be2-6012e5e7fb70" providerId="ADAL" clId="{99DA6BB2-AA01-483B-8ABA-A7A0D00E9885}" dt="2025-05-11T19:59:13.432" v="218"/>
          <ac:spMkLst>
            <pc:docMk/>
            <pc:sldMk cId="2926605978" sldId="2145707038"/>
            <ac:spMk id="3" creationId="{24FB060B-BD31-C1C6-A4CC-C9FFE259A78E}"/>
          </ac:spMkLst>
        </pc:spChg>
      </pc:sldChg>
      <pc:sldChg chg="modSp add mod ord">
        <pc:chgData name="Ryan, Andria" userId="44883007-3744-4f73-8be2-6012e5e7fb70" providerId="ADAL" clId="{99DA6BB2-AA01-483B-8ABA-A7A0D00E9885}" dt="2025-05-11T20:03:58.759" v="270" actId="6549"/>
        <pc:sldMkLst>
          <pc:docMk/>
          <pc:sldMk cId="2472547430" sldId="2145707039"/>
        </pc:sldMkLst>
        <pc:spChg chg="mod">
          <ac:chgData name="Ryan, Andria" userId="44883007-3744-4f73-8be2-6012e5e7fb70" providerId="ADAL" clId="{99DA6BB2-AA01-483B-8ABA-A7A0D00E9885}" dt="2025-05-11T20:03:31.302" v="265"/>
          <ac:spMkLst>
            <pc:docMk/>
            <pc:sldMk cId="2472547430" sldId="2145707039"/>
            <ac:spMk id="2" creationId="{DB11139D-0B8C-43A7-F8F2-E6A046548D42}"/>
          </ac:spMkLst>
        </pc:spChg>
        <pc:spChg chg="mod">
          <ac:chgData name="Ryan, Andria" userId="44883007-3744-4f73-8be2-6012e5e7fb70" providerId="ADAL" clId="{99DA6BB2-AA01-483B-8ABA-A7A0D00E9885}" dt="2025-05-11T20:03:58.759" v="270" actId="6549"/>
          <ac:spMkLst>
            <pc:docMk/>
            <pc:sldMk cId="2472547430" sldId="2145707039"/>
            <ac:spMk id="3" creationId="{534FFE75-FEC4-5E78-7FEB-9B2F028A9FEE}"/>
          </ac:spMkLst>
        </pc:spChg>
      </pc:sldChg>
      <pc:sldChg chg="modSp add del mod ord">
        <pc:chgData name="Ryan, Andria" userId="44883007-3744-4f73-8be2-6012e5e7fb70" providerId="ADAL" clId="{99DA6BB2-AA01-483B-8ABA-A7A0D00E9885}" dt="2025-05-11T20:31:01.352" v="348" actId="47"/>
        <pc:sldMkLst>
          <pc:docMk/>
          <pc:sldMk cId="2463357840" sldId="2145707040"/>
        </pc:sldMkLst>
        <pc:spChg chg="mod">
          <ac:chgData name="Ryan, Andria" userId="44883007-3744-4f73-8be2-6012e5e7fb70" providerId="ADAL" clId="{99DA6BB2-AA01-483B-8ABA-A7A0D00E9885}" dt="2025-05-11T20:04:40.588" v="277" actId="20577"/>
          <ac:spMkLst>
            <pc:docMk/>
            <pc:sldMk cId="2463357840" sldId="2145707040"/>
            <ac:spMk id="2" creationId="{81B74170-B220-4C7A-8BD4-B55F433AE8AB}"/>
          </ac:spMkLst>
        </pc:spChg>
        <pc:spChg chg="mod">
          <ac:chgData name="Ryan, Andria" userId="44883007-3744-4f73-8be2-6012e5e7fb70" providerId="ADAL" clId="{99DA6BB2-AA01-483B-8ABA-A7A0D00E9885}" dt="2025-05-11T20:04:19.509" v="273" actId="255"/>
          <ac:spMkLst>
            <pc:docMk/>
            <pc:sldMk cId="2463357840" sldId="2145707040"/>
            <ac:spMk id="3" creationId="{61586452-EC49-4757-98FF-C231128A8158}"/>
          </ac:spMkLst>
        </pc:spChg>
      </pc:sldChg>
      <pc:sldChg chg="add del ord">
        <pc:chgData name="Ryan, Andria" userId="44883007-3744-4f73-8be2-6012e5e7fb70" providerId="ADAL" clId="{99DA6BB2-AA01-483B-8ABA-A7A0D00E9885}" dt="2025-05-11T20:27:15.221" v="313" actId="2696"/>
        <pc:sldMkLst>
          <pc:docMk/>
          <pc:sldMk cId="185058584" sldId="2145707041"/>
        </pc:sldMkLst>
      </pc:sldChg>
      <pc:sldChg chg="modSp mod">
        <pc:chgData name="Ryan, Andria" userId="44883007-3744-4f73-8be2-6012e5e7fb70" providerId="ADAL" clId="{99DA6BB2-AA01-483B-8ABA-A7A0D00E9885}" dt="2025-05-11T20:28:34.451" v="336" actId="20577"/>
        <pc:sldMkLst>
          <pc:docMk/>
          <pc:sldMk cId="2812263681" sldId="2145707041"/>
        </pc:sldMkLst>
        <pc:spChg chg="mod">
          <ac:chgData name="Ryan, Andria" userId="44883007-3744-4f73-8be2-6012e5e7fb70" providerId="ADAL" clId="{99DA6BB2-AA01-483B-8ABA-A7A0D00E9885}" dt="2025-05-11T20:27:29.780" v="315"/>
          <ac:spMkLst>
            <pc:docMk/>
            <pc:sldMk cId="2812263681" sldId="2145707041"/>
            <ac:spMk id="2" creationId="{8FBC0BAC-64DD-0832-2428-127AC70EA3F7}"/>
          </ac:spMkLst>
        </pc:spChg>
        <pc:spChg chg="mod">
          <ac:chgData name="Ryan, Andria" userId="44883007-3744-4f73-8be2-6012e5e7fb70" providerId="ADAL" clId="{99DA6BB2-AA01-483B-8ABA-A7A0D00E9885}" dt="2025-05-11T20:28:34.451" v="336" actId="20577"/>
          <ac:spMkLst>
            <pc:docMk/>
            <pc:sldMk cId="2812263681" sldId="2145707041"/>
            <ac:spMk id="3" creationId="{24FB060B-BD31-C1C6-A4CC-C9FFE259A78E}"/>
          </ac:spMkLst>
        </pc:spChg>
      </pc:sldChg>
      <pc:sldChg chg="modSp add mod ord">
        <pc:chgData name="Ryan, Andria" userId="44883007-3744-4f73-8be2-6012e5e7fb70" providerId="ADAL" clId="{99DA6BB2-AA01-483B-8ABA-A7A0D00E9885}" dt="2025-05-11T20:24:53.106" v="300" actId="207"/>
        <pc:sldMkLst>
          <pc:docMk/>
          <pc:sldMk cId="2578899425" sldId="2145707042"/>
        </pc:sldMkLst>
        <pc:spChg chg="mod">
          <ac:chgData name="Ryan, Andria" userId="44883007-3744-4f73-8be2-6012e5e7fb70" providerId="ADAL" clId="{99DA6BB2-AA01-483B-8ABA-A7A0D00E9885}" dt="2025-05-11T20:24:18.188" v="293" actId="2711"/>
          <ac:spMkLst>
            <pc:docMk/>
            <pc:sldMk cId="2578899425" sldId="2145707042"/>
            <ac:spMk id="2" creationId="{DB11139D-0B8C-43A7-F8F2-E6A046548D42}"/>
          </ac:spMkLst>
        </pc:spChg>
        <pc:spChg chg="mod">
          <ac:chgData name="Ryan, Andria" userId="44883007-3744-4f73-8be2-6012e5e7fb70" providerId="ADAL" clId="{99DA6BB2-AA01-483B-8ABA-A7A0D00E9885}" dt="2025-05-11T20:24:53.106" v="300" actId="207"/>
          <ac:spMkLst>
            <pc:docMk/>
            <pc:sldMk cId="2578899425" sldId="2145707042"/>
            <ac:spMk id="3" creationId="{534FFE75-FEC4-5E78-7FEB-9B2F028A9FEE}"/>
          </ac:spMkLst>
        </pc:spChg>
      </pc:sldChg>
      <pc:sldChg chg="modSp mod">
        <pc:chgData name="Ryan, Andria" userId="44883007-3744-4f73-8be2-6012e5e7fb70" providerId="ADAL" clId="{99DA6BB2-AA01-483B-8ABA-A7A0D00E9885}" dt="2025-05-11T19:45:59.763" v="84" actId="255"/>
        <pc:sldMkLst>
          <pc:docMk/>
          <pc:sldMk cId="2238182600" sldId="2145707043"/>
        </pc:sldMkLst>
        <pc:spChg chg="mod">
          <ac:chgData name="Ryan, Andria" userId="44883007-3744-4f73-8be2-6012e5e7fb70" providerId="ADAL" clId="{99DA6BB2-AA01-483B-8ABA-A7A0D00E9885}" dt="2025-05-11T19:45:59.763" v="84" actId="255"/>
          <ac:spMkLst>
            <pc:docMk/>
            <pc:sldMk cId="2238182600" sldId="2145707043"/>
            <ac:spMk id="3" creationId="{A7D2A572-BD1A-0D69-C43E-BEB4E78AC8FA}"/>
          </ac:spMkLst>
        </pc:spChg>
      </pc:sldChg>
      <pc:sldChg chg="modSp mod">
        <pc:chgData name="Ryan, Andria" userId="44883007-3744-4f73-8be2-6012e5e7fb70" providerId="ADAL" clId="{99DA6BB2-AA01-483B-8ABA-A7A0D00E9885}" dt="2025-05-11T19:54:23.684" v="164" actId="2711"/>
        <pc:sldMkLst>
          <pc:docMk/>
          <pc:sldMk cId="98461813" sldId="2145707044"/>
        </pc:sldMkLst>
        <pc:spChg chg="mod">
          <ac:chgData name="Ryan, Andria" userId="44883007-3744-4f73-8be2-6012e5e7fb70" providerId="ADAL" clId="{99DA6BB2-AA01-483B-8ABA-A7A0D00E9885}" dt="2025-05-11T19:54:23.684" v="164" actId="2711"/>
          <ac:spMkLst>
            <pc:docMk/>
            <pc:sldMk cId="98461813" sldId="2145707044"/>
            <ac:spMk id="3" creationId="{7F88468A-81EE-3596-DE0C-D74DBFF0BBBC}"/>
          </ac:spMkLst>
        </pc:spChg>
      </pc:sldChg>
      <pc:sldChg chg="modSp add del mod">
        <pc:chgData name="Ryan, Andria" userId="44883007-3744-4f73-8be2-6012e5e7fb70" providerId="ADAL" clId="{99DA6BB2-AA01-483B-8ABA-A7A0D00E9885}" dt="2025-05-11T20:27:04.897" v="312" actId="47"/>
        <pc:sldMkLst>
          <pc:docMk/>
          <pc:sldMk cId="926824722" sldId="2145707085"/>
        </pc:sldMkLst>
        <pc:spChg chg="mod">
          <ac:chgData name="Ryan, Andria" userId="44883007-3744-4f73-8be2-6012e5e7fb70" providerId="ADAL" clId="{99DA6BB2-AA01-483B-8ABA-A7A0D00E9885}" dt="2025-05-11T20:25:04.545" v="302" actId="21"/>
          <ac:spMkLst>
            <pc:docMk/>
            <pc:sldMk cId="926824722" sldId="2145707085"/>
            <ac:spMk id="2" creationId="{86498DCE-C972-1453-9D96-080F200E3E07}"/>
          </ac:spMkLst>
        </pc:spChg>
        <pc:spChg chg="mod">
          <ac:chgData name="Ryan, Andria" userId="44883007-3744-4f73-8be2-6012e5e7fb70" providerId="ADAL" clId="{99DA6BB2-AA01-483B-8ABA-A7A0D00E9885}" dt="2025-05-11T20:25:25.182" v="307" actId="21"/>
          <ac:spMkLst>
            <pc:docMk/>
            <pc:sldMk cId="926824722" sldId="2145707085"/>
            <ac:spMk id="3" creationId="{E0459BB0-8F69-9FA8-5A4C-69BDC12A7608}"/>
          </ac:spMkLst>
        </pc:spChg>
      </pc:sldChg>
      <pc:sldChg chg="modSp add del mod">
        <pc:chgData name="Ryan, Andria" userId="44883007-3744-4f73-8be2-6012e5e7fb70" providerId="ADAL" clId="{99DA6BB2-AA01-483B-8ABA-A7A0D00E9885}" dt="2025-05-11T20:24:57.629" v="301" actId="47"/>
        <pc:sldMkLst>
          <pc:docMk/>
          <pc:sldMk cId="4109171638" sldId="2145707096"/>
        </pc:sldMkLst>
        <pc:spChg chg="mod">
          <ac:chgData name="Ryan, Andria" userId="44883007-3744-4f73-8be2-6012e5e7fb70" providerId="ADAL" clId="{99DA6BB2-AA01-483B-8ABA-A7A0D00E9885}" dt="2025-05-11T20:24:08.202" v="290" actId="21"/>
          <ac:spMkLst>
            <pc:docMk/>
            <pc:sldMk cId="4109171638" sldId="2145707096"/>
            <ac:spMk id="2" creationId="{47783E2C-BC0F-4AC3-8235-61AE1008D8C7}"/>
          </ac:spMkLst>
        </pc:spChg>
        <pc:spChg chg="mod">
          <ac:chgData name="Ryan, Andria" userId="44883007-3744-4f73-8be2-6012e5e7fb70" providerId="ADAL" clId="{99DA6BB2-AA01-483B-8ABA-A7A0D00E9885}" dt="2025-05-11T20:24:27.983" v="294" actId="21"/>
          <ac:spMkLst>
            <pc:docMk/>
            <pc:sldMk cId="4109171638" sldId="2145707096"/>
            <ac:spMk id="3" creationId="{68D88D88-98DB-40D4-99AD-E52E8C6662F8}"/>
          </ac:spMkLst>
        </pc:spChg>
      </pc:sldChg>
      <pc:sldChg chg="modSp del mod">
        <pc:chgData name="Ryan, Andria" userId="44883007-3744-4f73-8be2-6012e5e7fb70" providerId="ADAL" clId="{99DA6BB2-AA01-483B-8ABA-A7A0D00E9885}" dt="2025-05-11T20:40:26.118" v="378" actId="47"/>
        <pc:sldMkLst>
          <pc:docMk/>
          <pc:sldMk cId="2612753877" sldId="2147470736"/>
        </pc:sldMkLst>
        <pc:spChg chg="mod">
          <ac:chgData name="Ryan, Andria" userId="44883007-3744-4f73-8be2-6012e5e7fb70" providerId="ADAL" clId="{99DA6BB2-AA01-483B-8ABA-A7A0D00E9885}" dt="2025-05-11T20:39:58.833" v="370" actId="21"/>
          <ac:spMkLst>
            <pc:docMk/>
            <pc:sldMk cId="2612753877" sldId="2147470736"/>
            <ac:spMk id="2" creationId="{AEC55D09-FCC1-1EC0-F77B-C55057B302E7}"/>
          </ac:spMkLst>
        </pc:spChg>
        <pc:spChg chg="mod">
          <ac:chgData name="Ryan, Andria" userId="44883007-3744-4f73-8be2-6012e5e7fb70" providerId="ADAL" clId="{99DA6BB2-AA01-483B-8ABA-A7A0D00E9885}" dt="2025-05-11T20:40:13.464" v="373" actId="21"/>
          <ac:spMkLst>
            <pc:docMk/>
            <pc:sldMk cId="2612753877" sldId="2147470736"/>
            <ac:spMk id="3" creationId="{BD419609-0280-4B2F-0F9F-FD7A0EEACFE6}"/>
          </ac:spMkLst>
        </pc:spChg>
      </pc:sldChg>
      <pc:sldChg chg="modSp del mod">
        <pc:chgData name="Ryan, Andria" userId="44883007-3744-4f73-8be2-6012e5e7fb70" providerId="ADAL" clId="{99DA6BB2-AA01-483B-8ABA-A7A0D00E9885}" dt="2025-05-11T20:39:52.332" v="369" actId="47"/>
        <pc:sldMkLst>
          <pc:docMk/>
          <pc:sldMk cId="225738193" sldId="2147470777"/>
        </pc:sldMkLst>
        <pc:spChg chg="mod">
          <ac:chgData name="Ryan, Andria" userId="44883007-3744-4f73-8be2-6012e5e7fb70" providerId="ADAL" clId="{99DA6BB2-AA01-483B-8ABA-A7A0D00E9885}" dt="2025-05-11T20:39:08.281" v="362" actId="21"/>
          <ac:spMkLst>
            <pc:docMk/>
            <pc:sldMk cId="225738193" sldId="2147470777"/>
            <ac:spMk id="2" creationId="{1384EBE5-5C2D-4803-84C6-7E587584D89D}"/>
          </ac:spMkLst>
        </pc:spChg>
        <pc:spChg chg="mod">
          <ac:chgData name="Ryan, Andria" userId="44883007-3744-4f73-8be2-6012e5e7fb70" providerId="ADAL" clId="{99DA6BB2-AA01-483B-8ABA-A7A0D00E9885}" dt="2025-05-11T20:39:23.379" v="365" actId="21"/>
          <ac:spMkLst>
            <pc:docMk/>
            <pc:sldMk cId="225738193" sldId="2147470777"/>
            <ac:spMk id="3" creationId="{86EA35AC-EBE3-41FE-AD3E-8B098D8DDAA8}"/>
          </ac:spMkLst>
        </pc:spChg>
      </pc:sldChg>
      <pc:sldChg chg="modSp mod">
        <pc:chgData name="Ryan, Andria" userId="44883007-3744-4f73-8be2-6012e5e7fb70" providerId="ADAL" clId="{99DA6BB2-AA01-483B-8ABA-A7A0D00E9885}" dt="2025-05-11T20:40:36.350" v="379" actId="2711"/>
        <pc:sldMkLst>
          <pc:docMk/>
          <pc:sldMk cId="2579805718" sldId="2147470798"/>
        </pc:sldMkLst>
        <pc:spChg chg="mod">
          <ac:chgData name="Ryan, Andria" userId="44883007-3744-4f73-8be2-6012e5e7fb70" providerId="ADAL" clId="{99DA6BB2-AA01-483B-8ABA-A7A0D00E9885}" dt="2025-05-11T20:40:36.350" v="379" actId="2711"/>
          <ac:spMkLst>
            <pc:docMk/>
            <pc:sldMk cId="2579805718" sldId="2147470798"/>
            <ac:spMk id="2" creationId="{6F248042-699A-409A-923B-BBED128C0B8B}"/>
          </ac:spMkLst>
        </pc:spChg>
      </pc:sldChg>
      <pc:sldChg chg="modSp add mod ord">
        <pc:chgData name="Ryan, Andria" userId="44883007-3744-4f73-8be2-6012e5e7fb70" providerId="ADAL" clId="{99DA6BB2-AA01-483B-8ABA-A7A0D00E9885}" dt="2025-05-11T20:48:53.457" v="528" actId="255"/>
        <pc:sldMkLst>
          <pc:docMk/>
          <pc:sldMk cId="1731340311" sldId="2147470799"/>
        </pc:sldMkLst>
        <pc:spChg chg="mod">
          <ac:chgData name="Ryan, Andria" userId="44883007-3744-4f73-8be2-6012e5e7fb70" providerId="ADAL" clId="{99DA6BB2-AA01-483B-8ABA-A7A0D00E9885}" dt="2025-05-11T20:37:34.120" v="352" actId="2711"/>
          <ac:spMkLst>
            <pc:docMk/>
            <pc:sldMk cId="1731340311" sldId="2147470799"/>
            <ac:spMk id="9" creationId="{E928B07D-4BFE-F26E-57DC-2F9BB39C8C8B}"/>
          </ac:spMkLst>
        </pc:spChg>
        <pc:spChg chg="mod">
          <ac:chgData name="Ryan, Andria" userId="44883007-3744-4f73-8be2-6012e5e7fb70" providerId="ADAL" clId="{99DA6BB2-AA01-483B-8ABA-A7A0D00E9885}" dt="2025-05-11T20:48:53.457" v="528" actId="255"/>
          <ac:spMkLst>
            <pc:docMk/>
            <pc:sldMk cId="1731340311" sldId="2147470799"/>
            <ac:spMk id="10" creationId="{4263511D-7330-5DFF-197E-DF2FA79E457B}"/>
          </ac:spMkLst>
        </pc:spChg>
      </pc:sldChg>
      <pc:sldChg chg="modSp add mod">
        <pc:chgData name="Ryan, Andria" userId="44883007-3744-4f73-8be2-6012e5e7fb70" providerId="ADAL" clId="{99DA6BB2-AA01-483B-8ABA-A7A0D00E9885}" dt="2025-05-11T20:39:34.640" v="368" actId="255"/>
        <pc:sldMkLst>
          <pc:docMk/>
          <pc:sldMk cId="4052429947" sldId="2147470800"/>
        </pc:sldMkLst>
        <pc:spChg chg="mod">
          <ac:chgData name="Ryan, Andria" userId="44883007-3744-4f73-8be2-6012e5e7fb70" providerId="ADAL" clId="{99DA6BB2-AA01-483B-8ABA-A7A0D00E9885}" dt="2025-05-11T20:39:15.763" v="364" actId="2711"/>
          <ac:spMkLst>
            <pc:docMk/>
            <pc:sldMk cId="4052429947" sldId="2147470800"/>
            <ac:spMk id="2" creationId="{8FBC0BAC-64DD-0832-2428-127AC70EA3F7}"/>
          </ac:spMkLst>
        </pc:spChg>
        <pc:spChg chg="mod">
          <ac:chgData name="Ryan, Andria" userId="44883007-3744-4f73-8be2-6012e5e7fb70" providerId="ADAL" clId="{99DA6BB2-AA01-483B-8ABA-A7A0D00E9885}" dt="2025-05-11T20:39:34.640" v="368" actId="255"/>
          <ac:spMkLst>
            <pc:docMk/>
            <pc:sldMk cId="4052429947" sldId="2147470800"/>
            <ac:spMk id="3" creationId="{24FB060B-BD31-C1C6-A4CC-C9FFE259A78E}"/>
          </ac:spMkLst>
        </pc:spChg>
      </pc:sldChg>
      <pc:sldChg chg="modSp add mod">
        <pc:chgData name="Ryan, Andria" userId="44883007-3744-4f73-8be2-6012e5e7fb70" providerId="ADAL" clId="{99DA6BB2-AA01-483B-8ABA-A7A0D00E9885}" dt="2025-05-11T20:41:31.688" v="389" actId="115"/>
        <pc:sldMkLst>
          <pc:docMk/>
          <pc:sldMk cId="1665784392" sldId="2147470801"/>
        </pc:sldMkLst>
        <pc:spChg chg="mod">
          <ac:chgData name="Ryan, Andria" userId="44883007-3744-4f73-8be2-6012e5e7fb70" providerId="ADAL" clId="{99DA6BB2-AA01-483B-8ABA-A7A0D00E9885}" dt="2025-05-11T20:40:06.119" v="372" actId="2711"/>
          <ac:spMkLst>
            <pc:docMk/>
            <pc:sldMk cId="1665784392" sldId="2147470801"/>
            <ac:spMk id="2" creationId="{DB11139D-0B8C-43A7-F8F2-E6A046548D42}"/>
          </ac:spMkLst>
        </pc:spChg>
        <pc:spChg chg="mod">
          <ac:chgData name="Ryan, Andria" userId="44883007-3744-4f73-8be2-6012e5e7fb70" providerId="ADAL" clId="{99DA6BB2-AA01-483B-8ABA-A7A0D00E9885}" dt="2025-05-11T20:41:31.688" v="389" actId="115"/>
          <ac:spMkLst>
            <pc:docMk/>
            <pc:sldMk cId="1665784392" sldId="2147470801"/>
            <ac:spMk id="3" creationId="{534FFE75-FEC4-5E78-7FEB-9B2F028A9FEE}"/>
          </ac:spMkLst>
        </pc:spChg>
      </pc:sldChg>
      <pc:sldChg chg="modSp mod">
        <pc:chgData name="Ryan, Andria" userId="44883007-3744-4f73-8be2-6012e5e7fb70" providerId="ADAL" clId="{99DA6BB2-AA01-483B-8ABA-A7A0D00E9885}" dt="2025-05-11T20:48:44.971" v="527" actId="255"/>
        <pc:sldMkLst>
          <pc:docMk/>
          <pc:sldMk cId="3703093124" sldId="2147470802"/>
        </pc:sldMkLst>
        <pc:spChg chg="mod">
          <ac:chgData name="Ryan, Andria" userId="44883007-3744-4f73-8be2-6012e5e7fb70" providerId="ADAL" clId="{99DA6BB2-AA01-483B-8ABA-A7A0D00E9885}" dt="2025-05-11T20:48:44.971" v="527" actId="255"/>
          <ac:spMkLst>
            <pc:docMk/>
            <pc:sldMk cId="3703093124" sldId="2147470802"/>
            <ac:spMk id="10" creationId="{4263511D-7330-5DFF-197E-DF2FA79E457B}"/>
          </ac:spMkLst>
        </pc:spChg>
      </pc:sldChg>
      <pc:sldMasterChg chg="delSldLayout">
        <pc:chgData name="Ryan, Andria" userId="44883007-3744-4f73-8be2-6012e5e7fb70" providerId="ADAL" clId="{99DA6BB2-AA01-483B-8ABA-A7A0D00E9885}" dt="2025-05-11T20:40:26.118" v="378" actId="47"/>
        <pc:sldMasterMkLst>
          <pc:docMk/>
          <pc:sldMasterMk cId="3370424323" sldId="2147483648"/>
        </pc:sldMasterMkLst>
        <pc:sldLayoutChg chg="del">
          <pc:chgData name="Ryan, Andria" userId="44883007-3744-4f73-8be2-6012e5e7fb70" providerId="ADAL" clId="{99DA6BB2-AA01-483B-8ABA-A7A0D00E9885}" dt="2025-05-11T20:40:26.118" v="378" actId="47"/>
          <pc:sldLayoutMkLst>
            <pc:docMk/>
            <pc:sldMasterMk cId="3370424323" sldId="2147483648"/>
            <pc:sldLayoutMk cId="146935575" sldId="2147483677"/>
          </pc:sldLayoutMkLst>
        </pc:sldLayoutChg>
        <pc:sldLayoutChg chg="del">
          <pc:chgData name="Ryan, Andria" userId="44883007-3744-4f73-8be2-6012e5e7fb70" providerId="ADAL" clId="{99DA6BB2-AA01-483B-8ABA-A7A0D00E9885}" dt="2025-05-11T19:48:46.041" v="104" actId="47"/>
          <pc:sldLayoutMkLst>
            <pc:docMk/>
            <pc:sldMasterMk cId="3370424323" sldId="2147483648"/>
            <pc:sldLayoutMk cId="256913215" sldId="2147483677"/>
          </pc:sldLayoutMkLst>
        </pc:sldLayoutChg>
        <pc:sldLayoutChg chg="del">
          <pc:chgData name="Ryan, Andria" userId="44883007-3744-4f73-8be2-6012e5e7fb70" providerId="ADAL" clId="{99DA6BB2-AA01-483B-8ABA-A7A0D00E9885}" dt="2025-05-11T20:27:04.897" v="312" actId="47"/>
          <pc:sldLayoutMkLst>
            <pc:docMk/>
            <pc:sldMasterMk cId="3370424323" sldId="2147483648"/>
            <pc:sldLayoutMk cId="1058767195" sldId="2147483677"/>
          </pc:sldLayoutMkLst>
        </pc:sldLayoutChg>
        <pc:sldLayoutChg chg="del">
          <pc:chgData name="Ryan, Andria" userId="44883007-3744-4f73-8be2-6012e5e7fb70" providerId="ADAL" clId="{99DA6BB2-AA01-483B-8ABA-A7A0D00E9885}" dt="2025-05-11T20:03:03.119" v="251" actId="47"/>
          <pc:sldLayoutMkLst>
            <pc:docMk/>
            <pc:sldMasterMk cId="3370424323" sldId="2147483648"/>
            <pc:sldLayoutMk cId="3463222723" sldId="214748367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5/10/2025</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8939E-C2C4-4597-A184-EAD9DCFFBDB3}"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B407D-1C4F-47A7-99B8-86D3206E38D2}" type="slidenum">
              <a:rPr lang="en-US" smtClean="0"/>
              <a:t>‹#›</a:t>
            </a:fld>
            <a:endParaRPr lang="en-US"/>
          </a:p>
        </p:txBody>
      </p:sp>
    </p:spTree>
    <p:extLst>
      <p:ext uri="{BB962C8B-B14F-4D97-AF65-F5344CB8AC3E}">
        <p14:creationId xmlns:p14="http://schemas.microsoft.com/office/powerpoint/2010/main" val="284114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B407D-1C4F-47A7-99B8-86D3206E38D2}" type="slidenum">
              <a:rPr lang="en-US" smtClean="0"/>
              <a:t>1</a:t>
            </a:fld>
            <a:endParaRPr lang="en-US"/>
          </a:p>
        </p:txBody>
      </p:sp>
    </p:spTree>
    <p:extLst>
      <p:ext uri="{BB962C8B-B14F-4D97-AF65-F5344CB8AC3E}">
        <p14:creationId xmlns:p14="http://schemas.microsoft.com/office/powerpoint/2010/main" val="420401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
          </p:nvPr>
        </p:nvSpPr>
        <p:spPr/>
        <p:txBody>
          <a:bodyPr/>
          <a:lstStyle/>
          <a:p>
            <a:pPr>
              <a:defRPr/>
            </a:pPr>
            <a:r>
              <a:rPr lang="en-US"/>
              <a:t>2/2/2023</a:t>
            </a:r>
            <a:endParaRPr lang="en-US" dirty="0"/>
          </a:p>
        </p:txBody>
      </p:sp>
    </p:spTree>
    <p:extLst>
      <p:ext uri="{BB962C8B-B14F-4D97-AF65-F5344CB8AC3E}">
        <p14:creationId xmlns:p14="http://schemas.microsoft.com/office/powerpoint/2010/main" val="329031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6</a:t>
            </a:fld>
            <a:endParaRPr lang="en-US" dirty="0"/>
          </a:p>
        </p:txBody>
      </p:sp>
    </p:spTree>
    <p:extLst>
      <p:ext uri="{BB962C8B-B14F-4D97-AF65-F5344CB8AC3E}">
        <p14:creationId xmlns:p14="http://schemas.microsoft.com/office/powerpoint/2010/main" val="246647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https://www.vitallaw.com/news/expert-insights-the-3-biggest-wage-and-hour-steps-employers-can-take-in-a-post-chevron-world/eld01516dfd65aa7b4d74af3c9be511351076</a:t>
            </a:r>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10</a:t>
            </a:fld>
            <a:endParaRPr lang="en-US" dirty="0"/>
          </a:p>
        </p:txBody>
      </p:sp>
    </p:spTree>
    <p:extLst>
      <p:ext uri="{BB962C8B-B14F-4D97-AF65-F5344CB8AC3E}">
        <p14:creationId xmlns:p14="http://schemas.microsoft.com/office/powerpoint/2010/main" val="61696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https://www.vitallaw.com/news/expert-insights-the-3-biggest-wage-and-hour-steps-employers-can-take-in-a-post-chevron-world/eld01516dfd65aa7b4d74af3c9be511351076</a:t>
            </a:r>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13</a:t>
            </a:fld>
            <a:endParaRPr lang="en-US" dirty="0"/>
          </a:p>
        </p:txBody>
      </p:sp>
    </p:spTree>
    <p:extLst>
      <p:ext uri="{BB962C8B-B14F-4D97-AF65-F5344CB8AC3E}">
        <p14:creationId xmlns:p14="http://schemas.microsoft.com/office/powerpoint/2010/main" val="364984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https://www.fisherphillips.com/en/news-insights/trump-shocks-employers-by-tapping-chavez-deremer-for-secretary-of-labor-the-10-things-employers-can-expect</a:t>
            </a:r>
            <a:r>
              <a:rPr lang="en-US" b="1" u="sng"/>
              <a:t>.htmlhttps://www.fisherphillips.com/en/news-insights/trump-shocks-employers-by-tapping-chavez-deremer-for-secretary-of-labor-the-10-things-employers-can-expect.html</a:t>
            </a:r>
            <a:endParaRPr lang="en-US" b="1" u="sng" dirty="0"/>
          </a:p>
        </p:txBody>
      </p:sp>
      <p:sp>
        <p:nvSpPr>
          <p:cNvPr id="4" name="Slide Number Placeholder 3"/>
          <p:cNvSpPr>
            <a:spLocks noGrp="1"/>
          </p:cNvSpPr>
          <p:nvPr>
            <p:ph type="sldNum" sz="quarter" idx="5"/>
          </p:nvPr>
        </p:nvSpPr>
        <p:spPr/>
        <p:txBody>
          <a:bodyPr/>
          <a:lstStyle/>
          <a:p>
            <a:fld id="{10DC10F6-F984-4D60-9197-BEEB143D3AB1}" type="slidenum">
              <a:rPr lang="en-US" smtClean="0"/>
              <a:t>16</a:t>
            </a:fld>
            <a:endParaRPr lang="en-US" dirty="0"/>
          </a:p>
        </p:txBody>
      </p:sp>
    </p:spTree>
    <p:extLst>
      <p:ext uri="{BB962C8B-B14F-4D97-AF65-F5344CB8AC3E}">
        <p14:creationId xmlns:p14="http://schemas.microsoft.com/office/powerpoint/2010/main" val="164301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https://www.vitallaw.com/news/expert-insights-the-3-biggest-wage-and-hour-steps-employers-can-take-in-a-post-chevron-world/eld01516dfd65aa7b4d74af3c9be511351076</a:t>
            </a:r>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19</a:t>
            </a:fld>
            <a:endParaRPr lang="en-US" dirty="0"/>
          </a:p>
        </p:txBody>
      </p:sp>
    </p:spTree>
    <p:extLst>
      <p:ext uri="{BB962C8B-B14F-4D97-AF65-F5344CB8AC3E}">
        <p14:creationId xmlns:p14="http://schemas.microsoft.com/office/powerpoint/2010/main" val="186462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https://www.vitallaw.com/news/expert-insights-the-3-biggest-wage-and-hour-steps-employers-can-take-in-a-post-chevron-world/eld01516dfd65aa7b4d74af3c9be511351076</a:t>
            </a:r>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22</a:t>
            </a:fld>
            <a:endParaRPr lang="en-US" dirty="0"/>
          </a:p>
        </p:txBody>
      </p:sp>
    </p:spTree>
    <p:extLst>
      <p:ext uri="{BB962C8B-B14F-4D97-AF65-F5344CB8AC3E}">
        <p14:creationId xmlns:p14="http://schemas.microsoft.com/office/powerpoint/2010/main" val="39427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https://www.vitallaw.com/news/expert-insights-the-3-biggest-wage-and-hour-steps-employers-can-take-in-a-post-chevron-world/eld01516dfd65aa7b4d74af3c9be511351076</a:t>
            </a:r>
            <a:endParaRPr dirty="0"/>
          </a:p>
        </p:txBody>
      </p:sp>
      <p:sp>
        <p:nvSpPr>
          <p:cNvPr id="4" name="Slide Number Placeholder 3"/>
          <p:cNvSpPr>
            <a:spLocks noGrp="1"/>
          </p:cNvSpPr>
          <p:nvPr>
            <p:ph type="sldNum" sz="quarter" idx="5"/>
          </p:nvPr>
        </p:nvSpPr>
        <p:spPr/>
        <p:txBody>
          <a:bodyPr/>
          <a:lstStyle/>
          <a:p>
            <a:fld id="{10DC10F6-F984-4D60-9197-BEEB143D3AB1}" type="slidenum">
              <a:rPr lang="en-US" smtClean="0"/>
              <a:t>24</a:t>
            </a:fld>
            <a:endParaRPr lang="en-US" dirty="0"/>
          </a:p>
        </p:txBody>
      </p:sp>
    </p:spTree>
    <p:extLst>
      <p:ext uri="{BB962C8B-B14F-4D97-AF65-F5344CB8AC3E}">
        <p14:creationId xmlns:p14="http://schemas.microsoft.com/office/powerpoint/2010/main" val="390759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1681-AC09-4166-A1A3-B14919B28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22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894A04D-A409-404D-A213-1DF806D8CD6D}"/>
              </a:ext>
            </a:extLst>
          </p:cNvPr>
          <p:cNvSpPr>
            <a:spLocks noGrp="1"/>
          </p:cNvSpPr>
          <p:nvPr>
            <p:ph type="ftr" sz="quarter" idx="11"/>
          </p:nvPr>
        </p:nvSpPr>
        <p:spPr>
          <a:xfrm>
            <a:off x="4038600" y="6243474"/>
            <a:ext cx="4114800" cy="365125"/>
          </a:xfrm>
          <a:prstGeom prst="rect">
            <a:avLst/>
          </a:prstGeom>
        </p:spPr>
        <p:txBody>
          <a:bodyPr/>
          <a:lstStyle/>
          <a:p>
            <a:endParaRPr lang="en-US" dirty="0"/>
          </a:p>
        </p:txBody>
      </p:sp>
      <p:sp>
        <p:nvSpPr>
          <p:cNvPr id="9" name="Date Placeholder 3">
            <a:extLst>
              <a:ext uri="{FF2B5EF4-FFF2-40B4-BE49-F238E27FC236}">
                <a16:creationId xmlns:a16="http://schemas.microsoft.com/office/drawing/2014/main" id="{87063A3D-7F70-448A-8C3E-5333D6776B56}"/>
              </a:ext>
            </a:extLst>
          </p:cNvPr>
          <p:cNvSpPr>
            <a:spLocks noGrp="1"/>
          </p:cNvSpPr>
          <p:nvPr>
            <p:ph type="dt" sz="half" idx="2"/>
          </p:nvPr>
        </p:nvSpPr>
        <p:spPr>
          <a:xfrm>
            <a:off x="656215" y="6243474"/>
            <a:ext cx="29251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0" name="Title Placeholder 1">
            <a:extLst>
              <a:ext uri="{FF2B5EF4-FFF2-40B4-BE49-F238E27FC236}">
                <a16:creationId xmlns:a16="http://schemas.microsoft.com/office/drawing/2014/main" id="{4F594872-7F18-4591-87B0-361485D383EA}"/>
              </a:ext>
            </a:extLst>
          </p:cNvPr>
          <p:cNvSpPr>
            <a:spLocks noGrp="1"/>
          </p:cNvSpPr>
          <p:nvPr>
            <p:ph type="title"/>
          </p:nvPr>
        </p:nvSpPr>
        <p:spPr>
          <a:xfrm>
            <a:off x="656214" y="280282"/>
            <a:ext cx="10799709" cy="1325563"/>
          </a:xfrm>
          <a:prstGeom prst="rect">
            <a:avLst/>
          </a:prstGeom>
        </p:spPr>
        <p:txBody>
          <a:bodyPr vert="horz" lIns="0" tIns="45720" rIns="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EA22BF9B-FCD9-4AFE-A592-968388C1C954}"/>
              </a:ext>
            </a:extLst>
          </p:cNvPr>
          <p:cNvSpPr>
            <a:spLocks noGrp="1"/>
          </p:cNvSpPr>
          <p:nvPr>
            <p:ph type="sldNum" sz="quarter" idx="4"/>
          </p:nvPr>
        </p:nvSpPr>
        <p:spPr>
          <a:xfrm>
            <a:off x="8610599" y="6243474"/>
            <a:ext cx="28453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EA550-FAB6-43D7-8238-4BC78C54607D}" type="slidenum">
              <a:rPr lang="en-US" smtClean="0"/>
              <a:t>‹#›</a:t>
            </a:fld>
            <a:endParaRPr lang="en-US" dirty="0"/>
          </a:p>
        </p:txBody>
      </p:sp>
      <p:sp>
        <p:nvSpPr>
          <p:cNvPr id="16" name="Text Placeholder 15">
            <a:extLst>
              <a:ext uri="{FF2B5EF4-FFF2-40B4-BE49-F238E27FC236}">
                <a16:creationId xmlns:a16="http://schemas.microsoft.com/office/drawing/2014/main" id="{83BCB240-6ACB-4AA4-B3CD-DEF1566E806B}"/>
              </a:ext>
            </a:extLst>
          </p:cNvPr>
          <p:cNvSpPr>
            <a:spLocks noGrp="1"/>
          </p:cNvSpPr>
          <p:nvPr>
            <p:ph type="body" sz="quarter" idx="12"/>
          </p:nvPr>
        </p:nvSpPr>
        <p:spPr>
          <a:xfrm>
            <a:off x="655637" y="1817687"/>
            <a:ext cx="10799709" cy="417432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52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5/10/2025</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 id="214748367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eeoc.gov/newsroom/president-appoints-andrea-r-lucas-eeoc-acting-chair"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hyperlink" Target="https://www.fisherphillips.com/en/services/practices/immigration/employers-rapid-response-team-for-dhs-raids.html?tab=overview" TargetMode="Externa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hyperlink" Target="mailto:DHSRaid@fisherphillips.co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alureryan@fisherphillips.com"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0DEC5F-0468-E2C2-9C55-CADDA1356506}"/>
              </a:ext>
            </a:extLst>
          </p:cNvPr>
          <p:cNvSpPr>
            <a:spLocks noGrp="1"/>
          </p:cNvSpPr>
          <p:nvPr>
            <p:ph type="ctrTitle"/>
          </p:nvPr>
        </p:nvSpPr>
        <p:spPr/>
        <p:txBody>
          <a:bodyPr>
            <a:normAutofit/>
          </a:bodyPr>
          <a:lstStyle/>
          <a:p>
            <a:r>
              <a:rPr lang="en-US" b="0" i="0" dirty="0">
                <a:solidFill>
                  <a:schemeClr val="bg1"/>
                </a:solidFill>
                <a:effectLst/>
                <a:latin typeface="Cormorant"/>
              </a:rPr>
              <a:t>Workplace Law in 2025 – What to Expect</a:t>
            </a:r>
            <a:endParaRPr lang="en-US" dirty="0">
              <a:solidFill>
                <a:schemeClr val="bg1"/>
              </a:solidFill>
            </a:endParaRPr>
          </a:p>
        </p:txBody>
      </p:sp>
      <p:sp>
        <p:nvSpPr>
          <p:cNvPr id="13" name="Subtitle 12">
            <a:extLst>
              <a:ext uri="{FF2B5EF4-FFF2-40B4-BE49-F238E27FC236}">
                <a16:creationId xmlns:a16="http://schemas.microsoft.com/office/drawing/2014/main" id="{B380C48B-47E5-4DB4-08F9-F30237FE797D}"/>
              </a:ext>
            </a:extLst>
          </p:cNvPr>
          <p:cNvSpPr>
            <a:spLocks noGrp="1"/>
          </p:cNvSpPr>
          <p:nvPr>
            <p:ph type="subTitle" idx="1"/>
          </p:nvPr>
        </p:nvSpPr>
        <p:spPr/>
        <p:txBody>
          <a:bodyPr>
            <a:normAutofit/>
          </a:bodyPr>
          <a:lstStyle/>
          <a:p>
            <a:r>
              <a:rPr lang="en-US" dirty="0">
                <a:latin typeface="+mj-lt"/>
              </a:rPr>
              <a:t>Andria L. Ryan</a:t>
            </a:r>
          </a:p>
        </p:txBody>
      </p:sp>
    </p:spTree>
    <p:extLst>
      <p:ext uri="{BB962C8B-B14F-4D97-AF65-F5344CB8AC3E}">
        <p14:creationId xmlns:p14="http://schemas.microsoft.com/office/powerpoint/2010/main" val="285881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a:bodyPr>
          <a:lstStyle/>
          <a:p>
            <a:endParaRPr lang="en-US" dirty="0">
              <a:latin typeface="Arial" panose="020B0604020202020204" pitchFamily="34" charset="0"/>
              <a:ea typeface="Cambria" panose="02040503050406030204" pitchFamily="18" charset="0"/>
              <a:cs typeface="Arial" panose="020B0604020202020204" pitchFamily="34" charset="0"/>
            </a:endParaRPr>
          </a:p>
          <a:p>
            <a:r>
              <a:rPr lang="en-US" dirty="0">
                <a:latin typeface="Arial" panose="020B0604020202020204" pitchFamily="34" charset="0"/>
                <a:ea typeface="Cambria" panose="02040503050406030204" pitchFamily="18" charset="0"/>
                <a:cs typeface="Arial" panose="020B0604020202020204" pitchFamily="34" charset="0"/>
              </a:rPr>
              <a:t>Unlawful to deny employment based on gender identity, gender expression, and sexual orientation</a:t>
            </a:r>
          </a:p>
          <a:p>
            <a:r>
              <a:rPr lang="en-US" dirty="0">
                <a:latin typeface="Arial" panose="020B0604020202020204" pitchFamily="34" charset="0"/>
                <a:ea typeface="Cambria" panose="02040503050406030204" pitchFamily="18" charset="0"/>
                <a:cs typeface="Arial" panose="020B0604020202020204" pitchFamily="34" charset="0"/>
              </a:rPr>
              <a:t>Names and pronouns</a:t>
            </a:r>
          </a:p>
          <a:p>
            <a:pPr lvl="1">
              <a:buFont typeface="Courier New" panose="02070309020205020404" pitchFamily="49" charset="0"/>
              <a:buChar char="o"/>
            </a:pPr>
            <a:r>
              <a:rPr lang="en-US" dirty="0">
                <a:latin typeface="Arial" panose="020B0604020202020204" pitchFamily="34" charset="0"/>
                <a:ea typeface="Cambria" panose="02040503050406030204" pitchFamily="18" charset="0"/>
                <a:cs typeface="Arial" panose="020B0604020202020204" pitchFamily="34" charset="0"/>
              </a:rPr>
              <a:t>If an employee requests to be identified by a preferred gender, name, and/or pronoun, it must be honored.</a:t>
            </a:r>
          </a:p>
          <a:p>
            <a:r>
              <a:rPr lang="en-US" dirty="0">
                <a:latin typeface="Arial" panose="020B0604020202020204" pitchFamily="34" charset="0"/>
                <a:ea typeface="Cambria" panose="02040503050406030204" pitchFamily="18" charset="0"/>
                <a:cs typeface="Arial" panose="020B0604020202020204" pitchFamily="34" charset="0"/>
              </a:rPr>
              <a:t>Restrooms and Other Facilities</a:t>
            </a:r>
          </a:p>
          <a:p>
            <a:pPr lvl="1"/>
            <a:r>
              <a:rPr lang="en-US" dirty="0">
                <a:latin typeface="Arial" panose="020B0604020202020204" pitchFamily="34" charset="0"/>
                <a:ea typeface="Cambria" panose="02040503050406030204" pitchFamily="18" charset="0"/>
                <a:cs typeface="Arial" panose="020B0604020202020204" pitchFamily="34" charset="0"/>
              </a:rPr>
              <a:t>Employees must be permitted to use restrooms and other facilities that correspond with their gender identity or expression.</a:t>
            </a:r>
          </a:p>
          <a:p>
            <a:pPr lvl="1"/>
            <a:r>
              <a:rPr lang="en-US" dirty="0">
                <a:latin typeface="Arial" panose="020B0604020202020204" pitchFamily="34" charset="0"/>
                <a:ea typeface="Cambria" panose="02040503050406030204" pitchFamily="18" charset="0"/>
                <a:cs typeface="Arial" panose="020B0604020202020204" pitchFamily="34" charset="0"/>
              </a:rPr>
              <a:t>Transgender employees not to be required to use single-user restrooms</a:t>
            </a: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EEOC: LGBTQ+ Workplace Harassment</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498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EEOC: LGBTQ+ Workplace Harassment</a:t>
            </a: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pPr marL="457200" lvl="1" indent="0">
              <a:buNone/>
            </a:pPr>
            <a:r>
              <a:rPr lang="en-US" sz="2800" b="1" dirty="0">
                <a:latin typeface="Arial" panose="020B0604020202020204" pitchFamily="34" charset="0"/>
                <a:ea typeface="Cambria" panose="02040503050406030204" pitchFamily="18" charset="0"/>
                <a:cs typeface="Arial" panose="020B0604020202020204" pitchFamily="34" charset="0"/>
              </a:rPr>
              <a:t>Will this guidance stick?</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Currently being challenged by multiple states</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Whether the EEOC can enforce this kind of guidance is a complicated analysis.</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For now, it is most certainly best to assume this guidance is binding and proceed accordingly.</a:t>
            </a:r>
          </a:p>
          <a:p>
            <a:pPr lvl="2"/>
            <a:r>
              <a:rPr lang="en-US" sz="2400" dirty="0">
                <a:latin typeface="Arial" panose="020B0604020202020204" pitchFamily="34" charset="0"/>
                <a:ea typeface="Cambria" panose="02040503050406030204" pitchFamily="18" charset="0"/>
                <a:cs typeface="Arial" panose="020B0604020202020204" pitchFamily="34" charset="0"/>
              </a:rPr>
              <a:t>Employers should recognize preferred names and genders to the greatest extent possible, including internal and external personnel directories, email addresses, etc.</a:t>
            </a:r>
          </a:p>
          <a:p>
            <a:pPr lvl="2"/>
            <a:r>
              <a:rPr lang="en-US" sz="2400" dirty="0">
                <a:latin typeface="Arial" panose="020B0604020202020204" pitchFamily="34" charset="0"/>
                <a:ea typeface="Cambria" panose="02040503050406030204" pitchFamily="18" charset="0"/>
                <a:cs typeface="Arial" panose="020B0604020202020204" pitchFamily="34" charset="0"/>
              </a:rPr>
              <a:t>Employers should avoid gender stereotypes in dress codes.</a:t>
            </a:r>
          </a:p>
          <a:p>
            <a:endParaRPr lang="en-US" dirty="0"/>
          </a:p>
        </p:txBody>
      </p:sp>
    </p:spTree>
    <p:extLst>
      <p:ext uri="{BB962C8B-B14F-4D97-AF65-F5344CB8AC3E}">
        <p14:creationId xmlns:p14="http://schemas.microsoft.com/office/powerpoint/2010/main" val="313713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Pregnant Workers Fairness Act </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457200" lvl="1" indent="0">
              <a:buNone/>
            </a:pPr>
            <a:r>
              <a:rPr lang="en-US" sz="2800" b="1" dirty="0">
                <a:latin typeface="Arial" panose="020B0604020202020204" pitchFamily="34" charset="0"/>
                <a:ea typeface="Cambria" panose="02040503050406030204" pitchFamily="18" charset="0"/>
                <a:cs typeface="Arial" panose="020B0604020202020204" pitchFamily="34" charset="0"/>
              </a:rPr>
              <a:t>PWFA Refresher</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Effective June 2023 – requires covered employers with 15+ employees to accommodate the known </a:t>
            </a:r>
            <a:r>
              <a:rPr lang="en-US" sz="2800" b="1" dirty="0">
                <a:latin typeface="Arial" panose="020B0604020202020204" pitchFamily="34" charset="0"/>
                <a:ea typeface="Cambria" panose="02040503050406030204" pitchFamily="18" charset="0"/>
                <a:cs typeface="Arial" panose="020B0604020202020204" pitchFamily="34" charset="0"/>
              </a:rPr>
              <a:t>limitations</a:t>
            </a:r>
            <a:r>
              <a:rPr lang="en-US" sz="2800" dirty="0">
                <a:latin typeface="Arial" panose="020B0604020202020204" pitchFamily="34" charset="0"/>
                <a:ea typeface="Cambria" panose="02040503050406030204" pitchFamily="18" charset="0"/>
                <a:cs typeface="Arial" panose="020B0604020202020204" pitchFamily="34" charset="0"/>
              </a:rPr>
              <a:t> that relate to pregnancy, birth, or </a:t>
            </a:r>
            <a:r>
              <a:rPr lang="en-US" sz="2800" b="1" dirty="0">
                <a:latin typeface="Arial" panose="020B0604020202020204" pitchFamily="34" charset="0"/>
                <a:ea typeface="Cambria" panose="02040503050406030204" pitchFamily="18" charset="0"/>
                <a:cs typeface="Arial" panose="020B0604020202020204" pitchFamily="34" charset="0"/>
              </a:rPr>
              <a:t>related medical conditions</a:t>
            </a:r>
            <a:r>
              <a:rPr lang="en-US" sz="2800" dirty="0">
                <a:latin typeface="Arial" panose="020B0604020202020204" pitchFamily="34" charset="0"/>
                <a:ea typeface="Cambria" panose="02040503050406030204" pitchFamily="18" charset="0"/>
                <a:cs typeface="Arial" panose="020B0604020202020204" pitchFamily="34" charset="0"/>
              </a:rPr>
              <a:t>, up to the point of an </a:t>
            </a:r>
            <a:r>
              <a:rPr lang="en-US" sz="2800" b="1" dirty="0">
                <a:latin typeface="Arial" panose="020B0604020202020204" pitchFamily="34" charset="0"/>
                <a:ea typeface="Cambria" panose="02040503050406030204" pitchFamily="18" charset="0"/>
                <a:cs typeface="Arial" panose="020B0604020202020204" pitchFamily="34" charset="0"/>
              </a:rPr>
              <a:t>undue burden</a:t>
            </a:r>
            <a:r>
              <a:rPr lang="en-US" sz="2800" dirty="0">
                <a:latin typeface="Arial" panose="020B0604020202020204" pitchFamily="34" charset="0"/>
                <a:ea typeface="Cambria" panose="02040503050406030204" pitchFamily="18" charset="0"/>
                <a:cs typeface="Arial" panose="020B0604020202020204" pitchFamily="34" charset="0"/>
              </a:rPr>
              <a:t>.</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Prohibits employers from placing a qualified employee on a leave of absence when a different reasonable accommodation option is available.</a:t>
            </a:r>
          </a:p>
          <a:p>
            <a:endParaRPr lang="en-US" dirty="0"/>
          </a:p>
        </p:txBody>
      </p:sp>
    </p:spTree>
    <p:extLst>
      <p:ext uri="{BB962C8B-B14F-4D97-AF65-F5344CB8AC3E}">
        <p14:creationId xmlns:p14="http://schemas.microsoft.com/office/powerpoint/2010/main" val="175420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a:bodyPr>
          <a:lstStyle/>
          <a:p>
            <a:pPr marL="457200" lvl="1" indent="0">
              <a:buNone/>
            </a:pPr>
            <a:endParaRPr lang="en-US" sz="2800" b="1" dirty="0">
              <a:latin typeface="Arial" panose="020B0604020202020204" pitchFamily="34" charset="0"/>
              <a:ea typeface="Cambria" panose="02040503050406030204" pitchFamily="18" charset="0"/>
              <a:cs typeface="Arial" panose="020B0604020202020204" pitchFamily="34" charset="0"/>
            </a:endParaRPr>
          </a:p>
          <a:p>
            <a:pPr marL="457200" lvl="1" indent="0">
              <a:buNone/>
            </a:pPr>
            <a:r>
              <a:rPr lang="en-US" sz="2800" b="1" dirty="0">
                <a:latin typeface="Arial" panose="020B0604020202020204" pitchFamily="34" charset="0"/>
                <a:ea typeface="Cambria" panose="02040503050406030204" pitchFamily="18" charset="0"/>
                <a:cs typeface="Arial" panose="020B0604020202020204" pitchFamily="34" charset="0"/>
              </a:rPr>
              <a:t>2024 Updates to PWFA</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Effective June 2024</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Key Points</a:t>
            </a:r>
          </a:p>
          <a:p>
            <a:pPr lvl="2">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Broad coverage includes abortion-related accommodations and infertility treatments.</a:t>
            </a:r>
          </a:p>
          <a:p>
            <a:pPr lvl="2">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“Qualified” covers more employees than the ADA.</a:t>
            </a:r>
          </a:p>
          <a:p>
            <a:pPr lvl="2">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“Limitations” don’t have to be very limiting.</a:t>
            </a:r>
          </a:p>
          <a:p>
            <a:pPr lvl="2">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Employers can check documentation </a:t>
            </a:r>
            <a:r>
              <a:rPr lang="en-US" sz="2400" b="1" dirty="0">
                <a:latin typeface="Arial" panose="020B0604020202020204" pitchFamily="34" charset="0"/>
                <a:ea typeface="Cambria" panose="02040503050406030204" pitchFamily="18" charset="0"/>
                <a:cs typeface="Arial" panose="020B0604020202020204" pitchFamily="34" charset="0"/>
              </a:rPr>
              <a:t>in some cases</a:t>
            </a:r>
            <a:r>
              <a:rPr lang="en-US" sz="2400" dirty="0">
                <a:latin typeface="Arial" panose="020B0604020202020204" pitchFamily="34" charset="0"/>
                <a:ea typeface="Cambria" panose="02040503050406030204" pitchFamily="18" charset="0"/>
                <a:cs typeface="Arial" panose="020B0604020202020204" pitchFamily="34" charset="0"/>
              </a:rPr>
              <a:t>.</a:t>
            </a:r>
            <a:endParaRPr lang="en-US" sz="2400" b="1" dirty="0">
              <a:latin typeface="Arial" panose="020B0604020202020204" pitchFamily="34" charset="0"/>
              <a:ea typeface="Cambria" panose="02040503050406030204" pitchFamily="18" charset="0"/>
              <a:cs typeface="Arial" panose="020B0604020202020204" pitchFamily="34" charset="0"/>
            </a:endParaRPr>
          </a:p>
          <a:p>
            <a:pPr lvl="2">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Employers can only deny accommodation request if it imposes “undue hardship” on business operations.</a:t>
            </a: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Pregnant Workers Fairness Act </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864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PUMP Act also Expanded</a:t>
            </a: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Requires organizations to provide time and private space for breastfeeding parents</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Includes salaried workers for the first year of the baby’s life</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For hourly workers, time spent breastfeeding must be considered hours worked if the employee is still working during this time.</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Expanded to include nearly 9 million more workers, including teachers, nurses, farmworkers, etc.</a:t>
            </a:r>
          </a:p>
          <a:p>
            <a:pPr lvl="1">
              <a:buFont typeface="Arial" panose="020B0604020202020204" pitchFamily="34" charset="0"/>
              <a:buChar char="•"/>
            </a:pPr>
            <a:r>
              <a:rPr lang="en-US" sz="2800" dirty="0">
                <a:latin typeface="Arial" panose="020B0604020202020204" pitchFamily="34" charset="0"/>
                <a:ea typeface="Cambria" panose="02040503050406030204" pitchFamily="18" charset="0"/>
                <a:cs typeface="Arial" panose="020B0604020202020204" pitchFamily="34" charset="0"/>
              </a:rPr>
              <a:t>Requires a clean, sanitary, functional, and private space for pumping</a:t>
            </a:r>
          </a:p>
          <a:p>
            <a:endParaRPr lang="en-US" dirty="0"/>
          </a:p>
        </p:txBody>
      </p:sp>
    </p:spTree>
    <p:extLst>
      <p:ext uri="{BB962C8B-B14F-4D97-AF65-F5344CB8AC3E}">
        <p14:creationId xmlns:p14="http://schemas.microsoft.com/office/powerpoint/2010/main" val="326174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solidFill>
                  <a:schemeClr val="bg1"/>
                </a:solidFill>
                <a:latin typeface="Cambria" panose="02040503050406030204" pitchFamily="18" charset="0"/>
                <a:ea typeface="Cambria" panose="02040503050406030204" pitchFamily="18" charset="0"/>
              </a:rPr>
              <a:t>EEOC Enforcement Priorities per Acting Chair Lucas: </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normAutofit lnSpcReduction="10000"/>
          </a:bodyPr>
          <a:lstStyle/>
          <a:p>
            <a:pPr marL="0" indent="0" algn="l">
              <a:buNone/>
            </a:pPr>
            <a:r>
              <a:rPr lang="en-US" sz="28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t>
            </a: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ucas has outlined several key </a:t>
            </a:r>
            <a:r>
              <a:rPr lang="en-US" b="0" i="0" u="none" strike="noStrike"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priorities</a:t>
            </a: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 for her tenure, including, in her words:</a:t>
            </a:r>
          </a:p>
          <a:p>
            <a:pPr algn="l">
              <a:buFont typeface="Arial" panose="020B0604020202020204" pitchFamily="34" charset="0"/>
              <a:buChar char="•"/>
            </a:pP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“rooting out unlawful DEI motivated race and sex discrimination;</a:t>
            </a:r>
          </a:p>
          <a:p>
            <a:pPr algn="l">
              <a:buFont typeface="Arial" panose="020B0604020202020204" pitchFamily="34" charset="0"/>
              <a:buChar char="•"/>
            </a:pP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protecting American workers from anti-American national origin discrimination;</a:t>
            </a:r>
          </a:p>
          <a:p>
            <a:pPr algn="l">
              <a:buFont typeface="Arial" panose="020B0604020202020204" pitchFamily="34" charset="0"/>
              <a:buChar char="•"/>
            </a:pP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defending the biological and binary reality of sex and related rights, including women’s rights to single-sex spaces at work;</a:t>
            </a:r>
          </a:p>
          <a:p>
            <a:pPr algn="l">
              <a:buFont typeface="Arial" panose="020B0604020202020204" pitchFamily="34" charset="0"/>
              <a:buChar char="•"/>
            </a:pP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protecting workers from religious bias and harassment, including antisemitism; and</a:t>
            </a:r>
          </a:p>
          <a:p>
            <a:pPr algn="l">
              <a:buFont typeface="Arial" panose="020B0604020202020204" pitchFamily="34" charset="0"/>
              <a:buChar char="•"/>
            </a:pPr>
            <a:r>
              <a:rPr lang="en-US" b="0" i="0" dirty="0">
                <a:solidFill>
                  <a:schemeClr val="bg1"/>
                </a:solidFill>
                <a:effectLst/>
                <a:latin typeface="Arial" panose="020B0604020202020204" pitchFamily="34" charset="0"/>
                <a:ea typeface="Calibri" panose="020F0502020204030204" pitchFamily="34" charset="0"/>
                <a:cs typeface="Arial" panose="020B0604020202020204" pitchFamily="34" charset="0"/>
              </a:rPr>
              <a:t>remedying other areas of recent under-enforcement.”</a:t>
            </a:r>
          </a:p>
          <a:p>
            <a:endParaRPr lang="en-US" dirty="0"/>
          </a:p>
        </p:txBody>
      </p:sp>
    </p:spTree>
    <p:extLst>
      <p:ext uri="{BB962C8B-B14F-4D97-AF65-F5344CB8AC3E}">
        <p14:creationId xmlns:p14="http://schemas.microsoft.com/office/powerpoint/2010/main" val="257889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fontScale="92500" lnSpcReduction="20000"/>
          </a:bodyPr>
          <a:lstStyle/>
          <a:p>
            <a:pPr marL="0" indent="0">
              <a:buNone/>
            </a:pPr>
            <a:endParaRPr lang="en-US" sz="1600" b="0" i="0" dirty="0">
              <a:solidFill>
                <a:schemeClr val="bg1"/>
              </a:solidFill>
              <a:effectLst/>
              <a:latin typeface="Arial" panose="020B0604020202020204" pitchFamily="34" charset="0"/>
              <a:cs typeface="Arial" panose="020B0604020202020204" pitchFamily="34" charset="0"/>
            </a:endParaRP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b="0" i="0" dirty="0">
                <a:solidFill>
                  <a:schemeClr val="bg1"/>
                </a:solidFill>
                <a:effectLst/>
                <a:latin typeface="Arial" panose="020B0604020202020204" pitchFamily="34" charset="0"/>
                <a:cs typeface="Arial" panose="020B0604020202020204" pitchFamily="34" charset="0"/>
              </a:rPr>
              <a:t>DEI practices may be unlawful if an employment action is motivated, even in part, by an employee’s protected categories. For instance, if an employer seeks to maintain a diverse workforce in terms of age, race, national origin, or sex and advances those factors by recruiting to these groups (for instance by recruiting from associations that further the interests of women or people of color), that employer, under the Guidance, may be advancing unlawful DEI.</a:t>
            </a:r>
            <a:endParaRPr lang="en-US" dirty="0">
              <a:solidFill>
                <a:schemeClr val="bg1"/>
              </a:solidFill>
              <a:latin typeface="Arial" panose="020B0604020202020204" pitchFamily="34" charset="0"/>
              <a:cs typeface="Arial" panose="020B0604020202020204" pitchFamily="34" charset="0"/>
            </a:endParaRPr>
          </a:p>
          <a:p>
            <a:pPr marL="0" lvl="1" indent="0">
              <a:buNone/>
            </a:pPr>
            <a:endParaRPr lang="en-US" sz="2800" dirty="0">
              <a:solidFill>
                <a:schemeClr val="bg1"/>
              </a:solidFill>
              <a:latin typeface="Arial" panose="020B0604020202020204" pitchFamily="34" charset="0"/>
              <a:cs typeface="Arial" panose="020B0604020202020204" pitchFamily="34" charset="0"/>
            </a:endParaRPr>
          </a:p>
          <a:p>
            <a:pPr marL="0" lvl="1" indent="0">
              <a:buNone/>
            </a:pPr>
            <a:endParaRPr lang="en-US" sz="2800" dirty="0">
              <a:solidFill>
                <a:schemeClr val="bg1"/>
              </a:solidFill>
              <a:latin typeface="Arial" panose="020B0604020202020204" pitchFamily="34" charset="0"/>
              <a:cs typeface="Arial" panose="020B0604020202020204" pitchFamily="34" charset="0"/>
            </a:endParaRPr>
          </a:p>
          <a:p>
            <a:pPr marL="457200" lvl="1" indent="-457200"/>
            <a:r>
              <a:rPr lang="en-US" sz="2800" dirty="0">
                <a:solidFill>
                  <a:schemeClr val="bg1"/>
                </a:solidFill>
                <a:latin typeface="Arial" panose="020B0604020202020204" pitchFamily="34" charset="0"/>
                <a:cs typeface="Arial" panose="020B0604020202020204" pitchFamily="34" charset="0"/>
              </a:rPr>
              <a:t>The new guidance </a:t>
            </a:r>
            <a:r>
              <a:rPr lang="en-US" sz="2800" b="0" i="0" dirty="0">
                <a:solidFill>
                  <a:schemeClr val="bg1"/>
                </a:solidFill>
                <a:effectLst/>
                <a:latin typeface="Arial" panose="020B0604020202020204" pitchFamily="34" charset="0"/>
                <a:cs typeface="Arial" panose="020B0604020202020204" pitchFamily="34" charset="0"/>
              </a:rPr>
              <a:t>significantly restricts how employers may implement DEI programs under federal anti-discrimination law.</a:t>
            </a:r>
            <a:endParaRPr lang="en-US" sz="2800" dirty="0">
              <a:solidFill>
                <a:schemeClr val="bg1"/>
              </a:solidFill>
              <a:latin typeface="Arial" panose="020B0604020202020204" pitchFamily="34" charset="0"/>
              <a:cs typeface="Arial" panose="020B0604020202020204" pitchFamily="34" charset="0"/>
            </a:endParaRP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solidFill>
                  <a:schemeClr val="bg1"/>
                </a:solidFill>
                <a:latin typeface="Cambria" panose="02040503050406030204" pitchFamily="18" charset="0"/>
                <a:ea typeface="Cambria" panose="02040503050406030204" pitchFamily="18" charset="0"/>
              </a:rPr>
              <a:t>New Joint EEOC and DOJ Guidance on DEI   (released March 19, 2025)</a:t>
            </a:r>
            <a:endParaRPr lang="en-US" i="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8038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solidFill>
                  <a:schemeClr val="bg1"/>
                </a:solidFill>
                <a:latin typeface="Cambria" panose="02040503050406030204" pitchFamily="18" charset="0"/>
                <a:ea typeface="Cambria" panose="02040503050406030204" pitchFamily="18" charset="0"/>
              </a:rPr>
              <a:t>New Joint EEOC and DOJ Guidance on DEI</a:t>
            </a: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normAutofit lnSpcReduction="10000"/>
          </a:bodyPr>
          <a:lstStyle/>
          <a:p>
            <a:pPr marL="0" indent="0">
              <a:buNone/>
            </a:pPr>
            <a:r>
              <a:rPr lang="en-US" sz="2400" dirty="0">
                <a:solidFill>
                  <a:schemeClr val="bg1"/>
                </a:solidFill>
                <a:latin typeface="Arial" panose="020B0604020202020204" pitchFamily="34" charset="0"/>
                <a:cs typeface="Arial" panose="020B0604020202020204" pitchFamily="34" charset="0"/>
              </a:rPr>
              <a:t>Clarifies that Title VII prohibits disparate treatment in the terms, conditions, and privileges of employment including:</a:t>
            </a:r>
          </a:p>
          <a:p>
            <a:pPr lvl="1"/>
            <a:r>
              <a:rPr lang="en-US" dirty="0">
                <a:solidFill>
                  <a:schemeClr val="bg1"/>
                </a:solidFill>
                <a:latin typeface="Arial" panose="020B0604020202020204" pitchFamily="34" charset="0"/>
                <a:cs typeface="Arial" panose="020B0604020202020204" pitchFamily="34" charset="0"/>
              </a:rPr>
              <a:t>Hiring</a:t>
            </a:r>
          </a:p>
          <a:p>
            <a:pPr lvl="1"/>
            <a:r>
              <a:rPr lang="en-US" dirty="0">
                <a:solidFill>
                  <a:schemeClr val="bg1"/>
                </a:solidFill>
                <a:latin typeface="Arial" panose="020B0604020202020204" pitchFamily="34" charset="0"/>
                <a:cs typeface="Arial" panose="020B0604020202020204" pitchFamily="34" charset="0"/>
              </a:rPr>
              <a:t>Promotion</a:t>
            </a:r>
          </a:p>
          <a:p>
            <a:pPr lvl="1"/>
            <a:r>
              <a:rPr lang="en-US" dirty="0">
                <a:solidFill>
                  <a:schemeClr val="bg1"/>
                </a:solidFill>
                <a:latin typeface="Arial" panose="020B0604020202020204" pitchFamily="34" charset="0"/>
                <a:cs typeface="Arial" panose="020B0604020202020204" pitchFamily="34" charset="0"/>
              </a:rPr>
              <a:t>Compensation </a:t>
            </a:r>
          </a:p>
          <a:p>
            <a:pPr lvl="1"/>
            <a:r>
              <a:rPr lang="en-US" dirty="0">
                <a:solidFill>
                  <a:schemeClr val="bg1"/>
                </a:solidFill>
                <a:latin typeface="Arial" panose="020B0604020202020204" pitchFamily="34" charset="0"/>
                <a:cs typeface="Arial" panose="020B0604020202020204" pitchFamily="34" charset="0"/>
              </a:rPr>
              <a:t>Exclusion from training</a:t>
            </a:r>
          </a:p>
          <a:p>
            <a:pPr lvl="1"/>
            <a:r>
              <a:rPr lang="en-US" dirty="0">
                <a:solidFill>
                  <a:schemeClr val="bg1"/>
                </a:solidFill>
                <a:latin typeface="Arial" panose="020B0604020202020204" pitchFamily="34" charset="0"/>
                <a:cs typeface="Arial" panose="020B0604020202020204" pitchFamily="34" charset="0"/>
              </a:rPr>
              <a:t>Exclusions from fellowships</a:t>
            </a:r>
          </a:p>
          <a:p>
            <a:pPr lvl="1"/>
            <a:r>
              <a:rPr lang="en-US" dirty="0">
                <a:solidFill>
                  <a:schemeClr val="bg1"/>
                </a:solidFill>
                <a:latin typeface="Arial" panose="020B0604020202020204" pitchFamily="34" charset="0"/>
                <a:cs typeface="Arial" panose="020B0604020202020204" pitchFamily="34" charset="0"/>
              </a:rPr>
              <a:t>Firing</a:t>
            </a:r>
          </a:p>
          <a:p>
            <a:pPr lvl="1"/>
            <a:r>
              <a:rPr lang="en-US" dirty="0">
                <a:solidFill>
                  <a:schemeClr val="bg1"/>
                </a:solidFill>
                <a:latin typeface="Arial" panose="020B0604020202020204" pitchFamily="34" charset="0"/>
                <a:cs typeface="Arial" panose="020B0604020202020204" pitchFamily="34" charset="0"/>
              </a:rPr>
              <a:t>Demotion</a:t>
            </a:r>
          </a:p>
          <a:p>
            <a:pPr lvl="1"/>
            <a:r>
              <a:rPr lang="en-US" dirty="0">
                <a:solidFill>
                  <a:schemeClr val="bg1"/>
                </a:solidFill>
                <a:latin typeface="Arial" panose="020B0604020202020204" pitchFamily="34" charset="0"/>
                <a:cs typeface="Arial" panose="020B0604020202020204" pitchFamily="34" charset="0"/>
              </a:rPr>
              <a:t>Fringe benefits</a:t>
            </a:r>
          </a:p>
          <a:p>
            <a:pPr lvl="1"/>
            <a:r>
              <a:rPr lang="en-US" dirty="0">
                <a:solidFill>
                  <a:schemeClr val="bg1"/>
                </a:solidFill>
                <a:latin typeface="Arial" panose="020B0604020202020204" pitchFamily="34" charset="0"/>
                <a:cs typeface="Arial" panose="020B0604020202020204" pitchFamily="34" charset="0"/>
              </a:rPr>
              <a:t>Exclusion from mentoring or sponsorship programs</a:t>
            </a:r>
          </a:p>
          <a:p>
            <a:pPr lvl="1"/>
            <a:r>
              <a:rPr lang="en-US" dirty="0">
                <a:solidFill>
                  <a:schemeClr val="bg1"/>
                </a:solidFill>
                <a:latin typeface="Arial" panose="020B0604020202020204" pitchFamily="34" charset="0"/>
                <a:cs typeface="Arial" panose="020B0604020202020204" pitchFamily="34" charset="0"/>
              </a:rPr>
              <a:t>Selection for interviews, including placement on candidate slates.</a:t>
            </a:r>
          </a:p>
          <a:p>
            <a:endParaRPr lang="en-US" dirty="0"/>
          </a:p>
        </p:txBody>
      </p:sp>
    </p:spTree>
    <p:extLst>
      <p:ext uri="{BB962C8B-B14F-4D97-AF65-F5344CB8AC3E}">
        <p14:creationId xmlns:p14="http://schemas.microsoft.com/office/powerpoint/2010/main" val="281226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C14D-E64D-0C43-6D3B-5F606A7963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88468A-81EE-3596-DE0C-D74DBFF0BBBC}"/>
              </a:ext>
            </a:extLst>
          </p:cNvPr>
          <p:cNvSpPr>
            <a:spLocks noGrp="1"/>
          </p:cNvSpPr>
          <p:nvPr>
            <p:ph idx="1"/>
          </p:nvPr>
        </p:nvSpPr>
        <p:spPr/>
        <p:txBody>
          <a:bodyPr>
            <a:normAutofit/>
          </a:bodyPr>
          <a:lstStyle/>
          <a:p>
            <a:pPr marL="0" indent="0">
              <a:buNone/>
            </a:pPr>
            <a:endParaRPr lang="en-US" sz="4800" dirty="0"/>
          </a:p>
          <a:p>
            <a:pPr marL="0" indent="0">
              <a:buNone/>
            </a:pPr>
            <a:endParaRPr lang="en-US" sz="4800" dirty="0"/>
          </a:p>
          <a:p>
            <a:pPr marL="0" indent="0">
              <a:buNone/>
            </a:pPr>
            <a:endParaRPr lang="en-US" sz="4800" dirty="0"/>
          </a:p>
          <a:p>
            <a:pPr marL="0" indent="0">
              <a:buNone/>
            </a:pPr>
            <a:endParaRPr lang="en-US" sz="4800" dirty="0"/>
          </a:p>
          <a:p>
            <a:pPr marL="0" indent="0">
              <a:buNone/>
            </a:pPr>
            <a:endParaRPr lang="en-US" sz="4800" dirty="0"/>
          </a:p>
          <a:p>
            <a:pPr marL="0" indent="0">
              <a:buNone/>
            </a:pPr>
            <a:r>
              <a:rPr lang="en-US" sz="4800" dirty="0">
                <a:latin typeface="Cambria" panose="02040503050406030204" pitchFamily="18" charset="0"/>
                <a:ea typeface="Cambria" panose="02040503050406030204" pitchFamily="18" charset="0"/>
              </a:rPr>
              <a:t>DOL Updates</a:t>
            </a:r>
          </a:p>
        </p:txBody>
      </p:sp>
    </p:spTree>
    <p:extLst>
      <p:ext uri="{BB962C8B-B14F-4D97-AF65-F5344CB8AC3E}">
        <p14:creationId xmlns:p14="http://schemas.microsoft.com/office/powerpoint/2010/main" val="9846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fontScale="92500" lnSpcReduction="20000"/>
          </a:bodyPr>
          <a:lstStyle/>
          <a:p>
            <a:pPr marL="228600" indent="0">
              <a:buNone/>
            </a:pPr>
            <a:endParaRPr lang="en-US" sz="2800" b="1" dirty="0">
              <a:latin typeface="Arial" panose="020B0604020202020204" pitchFamily="34" charset="0"/>
              <a:ea typeface="Cambria" panose="02040503050406030204" pitchFamily="18" charset="0"/>
              <a:cs typeface="Arial" panose="020B0604020202020204" pitchFamily="34" charset="0"/>
            </a:endParaRPr>
          </a:p>
          <a:p>
            <a:pPr marL="228600" indent="0">
              <a:buNone/>
            </a:pPr>
            <a:r>
              <a:rPr lang="en-US" sz="2800" b="1" dirty="0">
                <a:latin typeface="Arial" panose="020B0604020202020204" pitchFamily="34" charset="0"/>
                <a:ea typeface="Cambria" panose="02040503050406030204" pitchFamily="18" charset="0"/>
                <a:cs typeface="Arial" panose="020B0604020202020204" pitchFamily="34" charset="0"/>
              </a:rPr>
              <a:t>Lori Chavez-</a:t>
            </a:r>
            <a:r>
              <a:rPr lang="en-US" sz="2800" b="1" dirty="0" err="1">
                <a:latin typeface="Arial" panose="020B0604020202020204" pitchFamily="34" charset="0"/>
                <a:ea typeface="Cambria" panose="02040503050406030204" pitchFamily="18" charset="0"/>
                <a:cs typeface="Arial" panose="020B0604020202020204" pitchFamily="34" charset="0"/>
              </a:rPr>
              <a:t>DeRemer</a:t>
            </a:r>
            <a:endParaRPr lang="en-US" sz="2800" b="1"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sz="2800" b="0" i="0" dirty="0">
                <a:effectLst/>
                <a:latin typeface="Arial" panose="020B0604020202020204" pitchFamily="34" charset="0"/>
                <a:ea typeface="Cambria" panose="02040503050406030204" pitchFamily="18" charset="0"/>
                <a:cs typeface="Arial" panose="020B0604020202020204" pitchFamily="34" charset="0"/>
              </a:rPr>
              <a:t>Expect her to largely carry out many of the employer-friendly initiatives you’d expect from a Republican appointment</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Has co-sponsored the PRO Act and has positioned herself as a supporter of unions and labor rights</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However, still don’t expect her nomination to move the needle much when it comes to actual labor policy</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Will have enormous influence on workplace safety and who is selected as the new OSHA leader</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Will likely support Trump’s crackdown on foreign workers, possibly implementing a higher wage requirement for all H-1B wages or selecting a higher wage level for PERM/green card filings. </a:t>
            </a: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New Secretary of Labor</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037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normAutofit/>
          </a:bodyPr>
          <a:lstStyle/>
          <a:p>
            <a:r>
              <a:rPr lang="en-US" dirty="0"/>
              <a:t>Andria L. Ryan</a:t>
            </a:r>
          </a:p>
        </p:txBody>
      </p:sp>
      <p:pic>
        <p:nvPicPr>
          <p:cNvPr id="10" name="Picture Placeholder 9" descr="A person in a yellow shirt&#10;&#10;Description automatically generated">
            <a:extLst>
              <a:ext uri="{FF2B5EF4-FFF2-40B4-BE49-F238E27FC236}">
                <a16:creationId xmlns:a16="http://schemas.microsoft.com/office/drawing/2014/main" id="{4D49EBFC-29AA-1DF9-8095-EE74E7909B8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686" r="21686"/>
          <a:stretch>
            <a:fillRect/>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normAutofit/>
          </a:bodyPr>
          <a:lstStyle/>
          <a:p>
            <a:r>
              <a:rPr lang="en-US" spc="190" dirty="0"/>
              <a:t>Partner, Fisher Phillips LLP </a:t>
            </a:r>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rmAutofit/>
          </a:bodyPr>
          <a:lstStyle/>
          <a:p>
            <a:r>
              <a:rPr lang="en-US" sz="1600" dirty="0"/>
              <a:t>Co-chairs the firm’s Hospitality Industry Practice Group</a:t>
            </a:r>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a:xfrm>
            <a:off x="6180220" y="3868665"/>
            <a:ext cx="5522421" cy="894012"/>
          </a:xfrm>
        </p:spPr>
        <p:txBody>
          <a:bodyPr>
            <a:normAutofit/>
          </a:bodyPr>
          <a:lstStyle/>
          <a:p>
            <a:r>
              <a:rPr lang="en-US" sz="1600" dirty="0"/>
              <a:t>A frequent speaker to hospitality associations and organizations</a:t>
            </a:r>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a:xfrm>
            <a:off x="6180221" y="5091875"/>
            <a:ext cx="5522420" cy="894012"/>
          </a:xfrm>
        </p:spPr>
        <p:txBody>
          <a:bodyPr>
            <a:normAutofit/>
          </a:bodyPr>
          <a:lstStyle/>
          <a:p>
            <a:r>
              <a:rPr lang="en-US" sz="1600" dirty="0"/>
              <a:t>Volunteer of the Year – Atlanta Pro Bono Partnership Association – 2023</a:t>
            </a: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r>
              <a:rPr lang="en-US" spc="190" dirty="0"/>
              <a:t>Atlanta, GA </a:t>
            </a:r>
          </a:p>
        </p:txBody>
      </p:sp>
    </p:spTree>
    <p:extLst>
      <p:ext uri="{BB962C8B-B14F-4D97-AF65-F5344CB8AC3E}">
        <p14:creationId xmlns:p14="http://schemas.microsoft.com/office/powerpoint/2010/main" val="76656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FLSA Salary Threshold</a:t>
            </a: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pPr marL="228600" indent="0">
              <a:buNone/>
            </a:pPr>
            <a:r>
              <a:rPr lang="en-US" b="1" dirty="0">
                <a:latin typeface="Arial" panose="020B0604020202020204" pitchFamily="34" charset="0"/>
                <a:ea typeface="Cambria" panose="02040503050406030204" pitchFamily="18" charset="0"/>
                <a:cs typeface="Arial" panose="020B0604020202020204" pitchFamily="34" charset="0"/>
              </a:rPr>
              <a:t>Biden Overtime Rule 3.0</a:t>
            </a:r>
            <a:endParaRPr lang="en-US" sz="2800" b="1"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sz="2800" b="0" i="0" dirty="0">
                <a:effectLst/>
                <a:latin typeface="Arial" panose="020B0604020202020204" pitchFamily="34" charset="0"/>
                <a:ea typeface="Cambria" panose="02040503050406030204" pitchFamily="18" charset="0"/>
                <a:cs typeface="Arial" panose="020B0604020202020204" pitchFamily="34" charset="0"/>
              </a:rPr>
              <a:t>The minimum salary threshold increased from $684/week ($35,568 annual) to $844/week ($43,888 annual), effective July 1, 2024.</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Then, to $1,128/week ($58,656 annual), effective January 1, 2025</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Every three years – “automatic” updates based on wage survey</a:t>
            </a:r>
          </a:p>
          <a:p>
            <a:endParaRPr lang="en-US" dirty="0"/>
          </a:p>
        </p:txBody>
      </p:sp>
    </p:spTree>
    <p:extLst>
      <p:ext uri="{BB962C8B-B14F-4D97-AF65-F5344CB8AC3E}">
        <p14:creationId xmlns:p14="http://schemas.microsoft.com/office/powerpoint/2010/main" val="776925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FLSA Salary Threshold</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228600" indent="0">
              <a:buNone/>
            </a:pPr>
            <a:r>
              <a:rPr lang="en-US" b="1" dirty="0">
                <a:latin typeface="Arial" panose="020B0604020202020204" pitchFamily="34" charset="0"/>
                <a:ea typeface="Cambria" panose="02040503050406030204" pitchFamily="18" charset="0"/>
                <a:cs typeface="Arial" panose="020B0604020202020204" pitchFamily="34" charset="0"/>
              </a:rPr>
              <a:t>Biden Overtime Rule 3.0 Challenged</a:t>
            </a:r>
            <a:endParaRPr lang="en-US" sz="2800" b="1"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dirty="0">
                <a:latin typeface="Arial" panose="020B0604020202020204" pitchFamily="34" charset="0"/>
                <a:ea typeface="Cambria" panose="02040503050406030204" pitchFamily="18" charset="0"/>
                <a:cs typeface="Arial" panose="020B0604020202020204" pitchFamily="34" charset="0"/>
              </a:rPr>
              <a:t>On November 15, 2024, a Texas federal judge issued an order blocking the Overtime Rule.</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Court said the DOL exceeded its authority by setting  the salary threshold too high and by setting up automatic increases every three years.</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Court relied on recent SCOTUS decision overruling </a:t>
            </a:r>
            <a:r>
              <a:rPr lang="en-US" i="1" dirty="0">
                <a:latin typeface="Arial" panose="020B0604020202020204" pitchFamily="34" charset="0"/>
                <a:ea typeface="Cambria" panose="02040503050406030204" pitchFamily="18" charset="0"/>
                <a:cs typeface="Arial" panose="020B0604020202020204" pitchFamily="34" charset="0"/>
              </a:rPr>
              <a:t>Chevron.</a:t>
            </a:r>
            <a:endParaRPr lang="en-US"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dirty="0">
                <a:latin typeface="Arial" panose="020B0604020202020204" pitchFamily="34" charset="0"/>
                <a:ea typeface="Cambria" panose="02040503050406030204" pitchFamily="18" charset="0"/>
                <a:cs typeface="Arial" panose="020B0604020202020204" pitchFamily="34" charset="0"/>
              </a:rPr>
              <a:t>The old rule is back in effect - </a:t>
            </a:r>
            <a:r>
              <a:rPr lang="en-US" b="1" dirty="0">
                <a:latin typeface="Arial" panose="020B0604020202020204" pitchFamily="34" charset="0"/>
                <a:ea typeface="Cambria" panose="02040503050406030204" pitchFamily="18" charset="0"/>
                <a:cs typeface="Arial" panose="020B0604020202020204" pitchFamily="34" charset="0"/>
              </a:rPr>
              <a:t>$684/week ($35,568 annual)</a:t>
            </a:r>
          </a:p>
          <a:p>
            <a:endParaRPr lang="en-US" dirty="0"/>
          </a:p>
        </p:txBody>
      </p:sp>
    </p:spTree>
    <p:extLst>
      <p:ext uri="{BB962C8B-B14F-4D97-AF65-F5344CB8AC3E}">
        <p14:creationId xmlns:p14="http://schemas.microsoft.com/office/powerpoint/2010/main" val="3702225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a:bodyPr>
          <a:lstStyle/>
          <a:p>
            <a:pPr marL="228600" indent="0">
              <a:buNone/>
            </a:pPr>
            <a:r>
              <a:rPr lang="en-US" b="1" dirty="0">
                <a:latin typeface="Arial" panose="020B0604020202020204" pitchFamily="34" charset="0"/>
                <a:ea typeface="Cambria" panose="02040503050406030204" pitchFamily="18" charset="0"/>
                <a:cs typeface="Arial" panose="020B0604020202020204" pitchFamily="34" charset="0"/>
              </a:rPr>
              <a:t>What Happens Next?</a:t>
            </a:r>
            <a:endParaRPr lang="en-US" sz="2800" b="1"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dirty="0">
                <a:latin typeface="Arial" panose="020B0604020202020204" pitchFamily="34" charset="0"/>
                <a:ea typeface="Cambria" panose="02040503050406030204" pitchFamily="18" charset="0"/>
                <a:cs typeface="Arial" panose="020B0604020202020204" pitchFamily="34" charset="0"/>
              </a:rPr>
              <a:t>DOL has filed an appeal.</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Unlikely that Trump administration will pick up the legal battles over the Overtime Rule</a:t>
            </a:r>
          </a:p>
          <a:p>
            <a:pPr marL="685800" indent="-457200"/>
            <a:r>
              <a:rPr lang="en-US" b="1" dirty="0">
                <a:latin typeface="Arial" panose="020B0604020202020204" pitchFamily="34" charset="0"/>
                <a:ea typeface="Cambria" panose="02040503050406030204" pitchFamily="18" charset="0"/>
                <a:cs typeface="Arial" panose="020B0604020202020204" pitchFamily="34" charset="0"/>
              </a:rPr>
              <a:t>Prediction</a:t>
            </a:r>
            <a:r>
              <a:rPr lang="en-US" dirty="0">
                <a:latin typeface="Arial" panose="020B0604020202020204" pitchFamily="34" charset="0"/>
                <a:ea typeface="Cambria" panose="02040503050406030204" pitchFamily="18" charset="0"/>
                <a:cs typeface="Arial" panose="020B0604020202020204" pitchFamily="34" charset="0"/>
              </a:rPr>
              <a:t> – </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Threshold will remain $35,568 annualized for now. </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DOL may take steps to modestly increase the salary threshold, as it did during the first Trump administration. </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New salary threshold may be somewhere in the $44,000 annual range (around the same level set by Phase One of the Biden Overtime Rule).</a:t>
            </a: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FLSA Salary Threshold</a:t>
            </a: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0959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Joint Employer Test</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685800" indent="-457200"/>
            <a:r>
              <a:rPr lang="en-US" dirty="0">
                <a:latin typeface="Arial" panose="020B0604020202020204" pitchFamily="34" charset="0"/>
                <a:ea typeface="Cambria" panose="02040503050406030204" pitchFamily="18" charset="0"/>
                <a:cs typeface="Arial" panose="020B0604020202020204" pitchFamily="34" charset="0"/>
              </a:rPr>
              <a:t>Under Trump’s first administration, his DOL issued a final joint employer rule that captured the realities of modern business arrangements.</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Struck down by a NY federal judge</a:t>
            </a:r>
          </a:p>
          <a:p>
            <a:pPr marL="1257300" lvl="1" indent="-457200"/>
            <a:r>
              <a:rPr lang="en-US" dirty="0">
                <a:latin typeface="Arial" panose="020B0604020202020204" pitchFamily="34" charset="0"/>
                <a:ea typeface="Cambria" panose="02040503050406030204" pitchFamily="18" charset="0"/>
                <a:cs typeface="Arial" panose="020B0604020202020204" pitchFamily="34" charset="0"/>
              </a:rPr>
              <a:t>Then, the Biden DOL rescinded it altogether in 2021.</a:t>
            </a:r>
          </a:p>
          <a:p>
            <a:pPr marL="685800" indent="-457200"/>
            <a:r>
              <a:rPr lang="en-US" dirty="0">
                <a:latin typeface="Arial" panose="020B0604020202020204" pitchFamily="34" charset="0"/>
                <a:ea typeface="Cambria" panose="02040503050406030204" pitchFamily="18" charset="0"/>
                <a:cs typeface="Arial" panose="020B0604020202020204" pitchFamily="34" charset="0"/>
              </a:rPr>
              <a:t>Still likely that the DOL pushes for a new rule that will reflect the evolving nature of flexible work arrangements, but it might be up to the courts to decide whether such a rule ever takes effect.</a:t>
            </a:r>
          </a:p>
          <a:p>
            <a:endParaRPr lang="en-US" dirty="0"/>
          </a:p>
        </p:txBody>
      </p:sp>
    </p:spTree>
    <p:extLst>
      <p:ext uri="{BB962C8B-B14F-4D97-AF65-F5344CB8AC3E}">
        <p14:creationId xmlns:p14="http://schemas.microsoft.com/office/powerpoint/2010/main" val="136249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10"/>
            <a:ext cx="9945233" cy="4656842"/>
          </a:xfrm>
        </p:spPr>
        <p:txBody>
          <a:bodyPr>
            <a:normAutofit fontScale="92500"/>
          </a:bodyPr>
          <a:lstStyle/>
          <a:p>
            <a:r>
              <a:rPr lang="en-US" sz="2400" dirty="0"/>
              <a:t>FLSA permits tipped employees to receive $2.13/hr. in direct wages if their direct wages + tips equals at least the $7.25 minimum wage</a:t>
            </a:r>
          </a:p>
          <a:p>
            <a:pPr lvl="1">
              <a:spcBef>
                <a:spcPts val="1200"/>
              </a:spcBef>
            </a:pPr>
            <a:r>
              <a:rPr lang="en-US" sz="2400" dirty="0"/>
              <a:t>Historic 80/20 rule</a:t>
            </a:r>
          </a:p>
          <a:p>
            <a:pPr lvl="2"/>
            <a:r>
              <a:rPr lang="en-US" sz="2400" dirty="0"/>
              <a:t>exemption applies if at least 80% of work in a week tip producing or related to tip producing work</a:t>
            </a:r>
          </a:p>
          <a:p>
            <a:pPr lvl="1">
              <a:spcBef>
                <a:spcPts val="1800"/>
              </a:spcBef>
            </a:pPr>
            <a:r>
              <a:rPr lang="en-US" sz="2400" dirty="0"/>
              <a:t>Biden DOL 80/20/30 rule</a:t>
            </a:r>
          </a:p>
          <a:p>
            <a:pPr lvl="2"/>
            <a:r>
              <a:rPr lang="en-US" sz="2400" dirty="0"/>
              <a:t>Created distinction between “tip-producing” and “directly supporting” work</a:t>
            </a:r>
          </a:p>
          <a:p>
            <a:pPr lvl="3"/>
            <a:r>
              <a:rPr lang="en-US" sz="2400" dirty="0"/>
              <a:t>lose exemption if &gt; 20% of work is either “directly supporting” or non-tipped work</a:t>
            </a:r>
          </a:p>
          <a:p>
            <a:pPr lvl="3"/>
            <a:r>
              <a:rPr lang="en-US" sz="2400" dirty="0"/>
              <a:t>lose exemption if &gt; 30 minutes of continuous work is either “directly supporting” or non-tipped work</a:t>
            </a:r>
          </a:p>
          <a:p>
            <a:pPr marL="234950" lvl="3">
              <a:spcBef>
                <a:spcPts val="1800"/>
              </a:spcBef>
            </a:pPr>
            <a:r>
              <a:rPr lang="en-US" sz="2400" dirty="0"/>
              <a:t>5th Cir. vacated the 80/20/30 rule on August 23, 2024</a:t>
            </a:r>
          </a:p>
          <a:p>
            <a:pPr marL="228600" indent="0">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solidFill>
                  <a:schemeClr val="bg1"/>
                </a:solidFill>
                <a:latin typeface="Cambria" panose="02040503050406030204" pitchFamily="18" charset="0"/>
                <a:ea typeface="Cambria" panose="02040503050406030204" pitchFamily="18" charset="0"/>
              </a:rPr>
              <a:t>The Tip Credit Rule</a:t>
            </a:r>
            <a:endParaRPr lang="en-US" i="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6788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A578-ED05-F3DD-CAE8-944519B4DA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6C33E1-6F36-79EB-F432-43881FE171BC}"/>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4800" dirty="0">
                <a:latin typeface="Cambria" panose="02040503050406030204" pitchFamily="18" charset="0"/>
                <a:ea typeface="Cambria" panose="02040503050406030204" pitchFamily="18" charset="0"/>
              </a:rPr>
              <a:t>ICE/Business Immigration Issues</a:t>
            </a:r>
          </a:p>
        </p:txBody>
      </p:sp>
    </p:spTree>
    <p:extLst>
      <p:ext uri="{BB962C8B-B14F-4D97-AF65-F5344CB8AC3E}">
        <p14:creationId xmlns:p14="http://schemas.microsoft.com/office/powerpoint/2010/main" val="123421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Immigration</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228600" indent="0">
              <a:buNone/>
            </a:pPr>
            <a:r>
              <a:rPr lang="en-US" sz="2800" b="1" dirty="0">
                <a:latin typeface="Arial" panose="020B0604020202020204" pitchFamily="34" charset="0"/>
                <a:ea typeface="Cambria" panose="02040503050406030204" pitchFamily="18" charset="0"/>
                <a:cs typeface="Arial" panose="020B0604020202020204" pitchFamily="34" charset="0"/>
              </a:rPr>
              <a:t>What </a:t>
            </a:r>
            <a:r>
              <a:rPr lang="en-US" b="1" dirty="0">
                <a:latin typeface="Arial" panose="020B0604020202020204" pitchFamily="34" charset="0"/>
                <a:ea typeface="Cambria" panose="02040503050406030204" pitchFamily="18" charset="0"/>
                <a:cs typeface="Arial" panose="020B0604020202020204" pitchFamily="34" charset="0"/>
              </a:rPr>
              <a:t>to Expect in 2025</a:t>
            </a:r>
            <a:endParaRPr lang="en-US" sz="2800" b="1"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sz="2800" b="0" i="0" dirty="0">
                <a:effectLst/>
                <a:latin typeface="Arial" panose="020B0604020202020204" pitchFamily="34" charset="0"/>
                <a:ea typeface="Cambria" panose="02040503050406030204" pitchFamily="18" charset="0"/>
                <a:cs typeface="Arial" panose="020B0604020202020204" pitchFamily="34" charset="0"/>
              </a:rPr>
              <a:t>President Trump’s continued emphasis on reducing foreign worker reliance</a:t>
            </a:r>
          </a:p>
          <a:p>
            <a:pPr marL="1257300" lvl="1" indent="-457200">
              <a:buFont typeface="Courier New" panose="02070309020205020404" pitchFamily="49" charset="0"/>
              <a:buChar char="o"/>
            </a:pPr>
            <a:r>
              <a:rPr lang="en-US" b="0" i="0" dirty="0">
                <a:effectLst/>
                <a:latin typeface="Arial" panose="020B0604020202020204" pitchFamily="34" charset="0"/>
                <a:ea typeface="Cambria" panose="02040503050406030204" pitchFamily="18" charset="0"/>
                <a:cs typeface="Arial" panose="020B0604020202020204" pitchFamily="34" charset="0"/>
              </a:rPr>
              <a:t>Expansion of penalties for employers with undocumented workers</a:t>
            </a:r>
          </a:p>
          <a:p>
            <a:pPr marL="685800" indent="-457200"/>
            <a:r>
              <a:rPr lang="en-US" sz="2800" b="0" i="0" dirty="0">
                <a:effectLst/>
                <a:latin typeface="Arial" panose="020B0604020202020204" pitchFamily="34" charset="0"/>
                <a:ea typeface="Cambria" panose="02040503050406030204" pitchFamily="18" charset="0"/>
                <a:cs typeface="Arial" panose="020B0604020202020204" pitchFamily="34" charset="0"/>
              </a:rPr>
              <a:t>Increased and targeted deportations</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Increased I-9 Audits</a:t>
            </a:r>
          </a:p>
          <a:p>
            <a:pPr marL="1257300" lvl="1" indent="-457200">
              <a:buFont typeface="Courier New" panose="02070309020205020404" pitchFamily="49" charset="0"/>
              <a:buChar char="o"/>
            </a:pP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Strongly recommend internal audits!</a:t>
            </a:r>
          </a:p>
          <a:p>
            <a:pPr marL="1257300" lvl="1" indent="-457200">
              <a:buFont typeface="Courier New" panose="02070309020205020404" pitchFamily="49" charset="0"/>
              <a:buChar char="o"/>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E-Verify potentially becoming mandatory</a:t>
            </a:r>
            <a:endPar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a:p>
            <a:pPr marL="685800" indent="-457200"/>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H-1B visa program scaled back</a:t>
            </a:r>
          </a:p>
          <a:p>
            <a:endParaRPr lang="en-US" dirty="0"/>
          </a:p>
        </p:txBody>
      </p:sp>
    </p:spTree>
    <p:extLst>
      <p:ext uri="{BB962C8B-B14F-4D97-AF65-F5344CB8AC3E}">
        <p14:creationId xmlns:p14="http://schemas.microsoft.com/office/powerpoint/2010/main" val="2472547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Current Executive Orders and Recent Actions</a:t>
            </a:r>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p:txBody>
          <a:bodyPr>
            <a:normAutofit/>
          </a:bodyPr>
          <a:lstStyle/>
          <a:p>
            <a:pPr>
              <a:spcAft>
                <a:spcPts val="200"/>
              </a:spcAft>
            </a:pPr>
            <a:r>
              <a:rPr lang="en-US" sz="2400" b="1" dirty="0">
                <a:latin typeface="Arial" panose="020B0604020202020204" pitchFamily="34" charset="0"/>
                <a:cs typeface="Arial" panose="020B0604020202020204" pitchFamily="34" charset="0"/>
              </a:rPr>
              <a:t>Mass Deportation Initiatives:</a:t>
            </a:r>
          </a:p>
          <a:p>
            <a:pPr lvl="1">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Commencing with plans for large-scale deportations, aiming to remove millions of undocumented individuals from the country. ICE has begun conducting raids and arrests on a wide scale.</a:t>
            </a:r>
          </a:p>
          <a:p>
            <a:pPr>
              <a:spcAft>
                <a:spcPts val="200"/>
              </a:spcAft>
            </a:pPr>
            <a:r>
              <a:rPr lang="en-US" sz="2400" b="1" dirty="0">
                <a:latin typeface="Arial" panose="020B0604020202020204" pitchFamily="34" charset="0"/>
                <a:cs typeface="Arial" panose="020B0604020202020204" pitchFamily="34" charset="0"/>
              </a:rPr>
              <a:t>Revocation of Parole:</a:t>
            </a:r>
          </a:p>
          <a:p>
            <a:pPr lvl="1">
              <a:spcAft>
                <a:spcPts val="200"/>
              </a:spcAft>
              <a:buFont typeface="Arial" panose="020B0604020202020204" pitchFamily="34" charset="0"/>
              <a:buChar char="»"/>
            </a:pPr>
            <a:r>
              <a:rPr lang="en-US" dirty="0">
                <a:latin typeface="Arial" panose="020B0604020202020204" pitchFamily="34" charset="0"/>
                <a:cs typeface="Arial" panose="020B0604020202020204" pitchFamily="34" charset="0"/>
              </a:rPr>
              <a:t>On January 22, the Trump administration terminated the CHNV (Cuba, Haiti, Nicaragua, and Venezuela) parole programs and revoked the parole status of anyone who entered under this program.  Any beneficiaries who do not have another status are no longer eligible to work or remain in the U.S. (preliminary injunction in place – covers certain individuals)</a:t>
            </a:r>
          </a:p>
          <a:p>
            <a:endParaRPr lang="en-US" dirty="0"/>
          </a:p>
        </p:txBody>
      </p:sp>
    </p:spTree>
    <p:extLst>
      <p:ext uri="{BB962C8B-B14F-4D97-AF65-F5344CB8AC3E}">
        <p14:creationId xmlns:p14="http://schemas.microsoft.com/office/powerpoint/2010/main" val="3703093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Current Executive Orders and Recent Actions</a:t>
            </a:r>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p:txBody>
          <a:bodyPr>
            <a:normAutofit/>
          </a:bodyPr>
          <a:lstStyle/>
          <a:p>
            <a:pPr>
              <a:spcAft>
                <a:spcPts val="200"/>
              </a:spcAft>
            </a:pPr>
            <a:r>
              <a:rPr lang="en-US" b="1" dirty="0">
                <a:latin typeface="Arial" panose="020B0604020202020204" pitchFamily="34" charset="0"/>
                <a:cs typeface="Arial" panose="020B0604020202020204" pitchFamily="34" charset="0"/>
              </a:rPr>
              <a:t>Revocation of Temporary Protected Status (TPS):</a:t>
            </a:r>
          </a:p>
          <a:p>
            <a:pPr lvl="1">
              <a:spcAft>
                <a:spcPts val="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DHS revoked TPS for approximately 600,000 Venezuelans residing in the United States, render them no longer allowed to live and work legally in the U.S. (some extensions available per court order)</a:t>
            </a:r>
          </a:p>
          <a:p>
            <a:pPr>
              <a:spcAft>
                <a:spcPts val="200"/>
              </a:spcAft>
            </a:pPr>
            <a:r>
              <a:rPr lang="en-US" b="1" dirty="0">
                <a:latin typeface="Arial" panose="020B0604020202020204" pitchFamily="34" charset="0"/>
                <a:cs typeface="Arial" panose="020B0604020202020204" pitchFamily="34" charset="0"/>
              </a:rPr>
              <a:t>Previous Safe Zones</a:t>
            </a:r>
          </a:p>
          <a:p>
            <a:pPr lvl="1">
              <a:spcAft>
                <a:spcPts val="200"/>
              </a:spcAft>
              <a:buFont typeface="Arial" panose="020B0604020202020204" pitchFamily="34" charset="0"/>
              <a:buChar char="»"/>
            </a:pPr>
            <a:r>
              <a:rPr lang="en-US" sz="2800" b="0" i="0" dirty="0">
                <a:solidFill>
                  <a:schemeClr val="bg1"/>
                </a:solidFill>
                <a:effectLst/>
                <a:latin typeface="Arial" panose="020B0604020202020204" pitchFamily="34" charset="0"/>
                <a:cs typeface="Arial" panose="020B0604020202020204" pitchFamily="34" charset="0"/>
              </a:rPr>
              <a:t>Churches and schools were deemed no longer </a:t>
            </a:r>
            <a:r>
              <a:rPr lang="en-US" sz="2800" dirty="0">
                <a:solidFill>
                  <a:schemeClr val="bg1"/>
                </a:solidFill>
                <a:latin typeface="Arial" panose="020B0604020202020204" pitchFamily="34" charset="0"/>
                <a:cs typeface="Arial" panose="020B0604020202020204" pitchFamily="34" charset="0"/>
              </a:rPr>
              <a:t>safe zones from ICE activity, thereby making them locations that ICE can target during enforcement activity.</a:t>
            </a:r>
          </a:p>
          <a:p>
            <a:endParaRPr lang="en-US" dirty="0"/>
          </a:p>
        </p:txBody>
      </p:sp>
    </p:spTree>
    <p:extLst>
      <p:ext uri="{BB962C8B-B14F-4D97-AF65-F5344CB8AC3E}">
        <p14:creationId xmlns:p14="http://schemas.microsoft.com/office/powerpoint/2010/main" val="1731340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sz="4400" dirty="0">
                <a:latin typeface="Cambria" panose="02040503050406030204" pitchFamily="18" charset="0"/>
                <a:ea typeface="Cambria" panose="02040503050406030204" pitchFamily="18" charset="0"/>
              </a:rPr>
              <a:t>Why Would ICE Be At The Worksite? </a:t>
            </a:r>
            <a:r>
              <a:rPr lang="en-US" sz="4400" dirty="0">
                <a:solidFill>
                  <a:srgbClr val="FF0000"/>
                </a:solidFill>
                <a:latin typeface="Cambria" panose="02040503050406030204" pitchFamily="18" charset="0"/>
                <a:ea typeface="Cambria" panose="02040503050406030204" pitchFamily="18" charset="0"/>
              </a:rPr>
              <a:t>Raids vs. Audits</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ICE may come to the worksite to: </a:t>
            </a:r>
          </a:p>
          <a:p>
            <a:pPr marL="0" indent="0">
              <a:buNone/>
            </a:pPr>
            <a:endParaRPr lang="en-US"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Start an </a:t>
            </a:r>
            <a:r>
              <a:rPr lang="en-US" sz="2800" b="1" dirty="0">
                <a:latin typeface="Arial" panose="020B0604020202020204" pitchFamily="34" charset="0"/>
                <a:cs typeface="Arial" panose="020B0604020202020204" pitchFamily="34" charset="0"/>
              </a:rPr>
              <a:t>I-9 audit </a:t>
            </a:r>
            <a:r>
              <a:rPr lang="en-US" sz="2800" dirty="0">
                <a:latin typeface="Arial" panose="020B0604020202020204" pitchFamily="34" charset="0"/>
                <a:cs typeface="Arial" panose="020B0604020202020204" pitchFamily="34" charset="0"/>
              </a:rPr>
              <a:t>(Document will be called “Notice of Inspection”);</a:t>
            </a:r>
          </a:p>
          <a:p>
            <a:pPr lvl="1"/>
            <a:endParaRPr lang="en-US" sz="2800" dirty="0">
              <a:latin typeface="Arial" panose="020B0604020202020204" pitchFamily="34" charset="0"/>
              <a:cs typeface="Arial" panose="020B0604020202020204" pitchFamily="34" charset="0"/>
            </a:endParaRPr>
          </a:p>
          <a:p>
            <a:pPr lvl="1"/>
            <a:r>
              <a:rPr lang="en-US" sz="2800" b="1" dirty="0">
                <a:latin typeface="Arial" panose="020B0604020202020204" pitchFamily="34" charset="0"/>
                <a:cs typeface="Arial" panose="020B0604020202020204" pitchFamily="34" charset="0"/>
              </a:rPr>
              <a:t>Workplace raid </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must have a judicial warrant</a:t>
            </a:r>
            <a:r>
              <a:rPr lang="en-US" sz="2800" dirty="0">
                <a:latin typeface="Arial" panose="020B0604020202020204" pitchFamily="34" charset="0"/>
                <a:cs typeface="Arial" panose="020B0604020202020204" pitchFamily="34" charset="0"/>
              </a:rPr>
              <a:t>;</a:t>
            </a:r>
          </a:p>
          <a:p>
            <a:pPr lvl="1"/>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Detain a specific person – </a:t>
            </a:r>
            <a:r>
              <a:rPr lang="en-US" sz="2800" dirty="0">
                <a:solidFill>
                  <a:srgbClr val="FF0000"/>
                </a:solidFill>
                <a:latin typeface="Arial" panose="020B0604020202020204" pitchFamily="34" charset="0"/>
                <a:cs typeface="Arial" panose="020B0604020202020204" pitchFamily="34" charset="0"/>
              </a:rPr>
              <a:t>must have a judicial warrant</a:t>
            </a:r>
            <a:r>
              <a:rPr lang="en-US" sz="28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405242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28B07D-4BFE-F26E-57DC-2F9BB39C8C8B}"/>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Buckle Your Seatbelts</a:t>
            </a:r>
            <a:endParaRPr lang="en-US" dirty="0"/>
          </a:p>
        </p:txBody>
      </p:sp>
      <p:sp>
        <p:nvSpPr>
          <p:cNvPr id="10" name="Content Placeholder 9">
            <a:extLst>
              <a:ext uri="{FF2B5EF4-FFF2-40B4-BE49-F238E27FC236}">
                <a16:creationId xmlns:a16="http://schemas.microsoft.com/office/drawing/2014/main" id="{4263511D-7330-5DFF-197E-DF2FA79E457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President Trump will have significant impact on workplace law.</a:t>
            </a:r>
          </a:p>
          <a:p>
            <a:r>
              <a:rPr lang="en-US" dirty="0">
                <a:latin typeface="Arial" panose="020B0604020202020204" pitchFamily="34" charset="0"/>
                <a:cs typeface="Arial" panose="020B0604020202020204" pitchFamily="34" charset="0"/>
              </a:rPr>
              <a:t>Trump presidency has a history of policy reversals – less oversight but bumpier ride</a:t>
            </a:r>
          </a:p>
          <a:p>
            <a:r>
              <a:rPr lang="en-US" dirty="0">
                <a:latin typeface="Arial" panose="020B0604020202020204" pitchFamily="34" charset="0"/>
                <a:cs typeface="Arial" panose="020B0604020202020204" pitchFamily="34" charset="0"/>
              </a:rPr>
              <a:t>Look for a rollback in regulations.</a:t>
            </a:r>
          </a:p>
          <a:p>
            <a:r>
              <a:rPr lang="en-US" dirty="0">
                <a:latin typeface="Arial" panose="020B0604020202020204" pitchFamily="34" charset="0"/>
                <a:cs typeface="Arial" panose="020B0604020202020204" pitchFamily="34" charset="0"/>
              </a:rPr>
              <a:t>Possible reduction in employee headcount at DOL, EEOC, NLRB</a:t>
            </a:r>
          </a:p>
          <a:p>
            <a:endParaRPr lang="en-US" dirty="0"/>
          </a:p>
        </p:txBody>
      </p:sp>
    </p:spTree>
    <p:extLst>
      <p:ext uri="{BB962C8B-B14F-4D97-AF65-F5344CB8AC3E}">
        <p14:creationId xmlns:p14="http://schemas.microsoft.com/office/powerpoint/2010/main" val="1202236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What protections are available? </a:t>
            </a: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a:xfrm>
            <a:off x="838200" y="1996545"/>
            <a:ext cx="10760242" cy="4351338"/>
          </a:xfrm>
        </p:spPr>
        <p:txBody>
          <a:bodyPr>
            <a:normAutofit fontScale="92500" lnSpcReduction="10000"/>
          </a:bodyPr>
          <a:lstStyle/>
          <a:p>
            <a:pPr>
              <a:lnSpc>
                <a:spcPct val="120000"/>
              </a:lnSpc>
            </a:pPr>
            <a:r>
              <a:rPr lang="en-US" sz="1800" b="1" dirty="0">
                <a:latin typeface="Arial" panose="020B0604020202020204" pitchFamily="34" charset="0"/>
                <a:cs typeface="Arial" panose="020B0604020202020204" pitchFamily="34" charset="0"/>
              </a:rPr>
              <a:t>Employers and employees have rights under law, regardless of status</a:t>
            </a:r>
          </a:p>
          <a:p>
            <a:pPr lvl="1">
              <a:lnSpc>
                <a:spcPct val="120000"/>
              </a:lnSpc>
            </a:pPr>
            <a:r>
              <a:rPr lang="en-US" sz="1800" dirty="0">
                <a:latin typeface="Arial" panose="020B0604020202020204" pitchFamily="34" charset="0"/>
                <a:cs typeface="Arial" panose="020B0604020202020204" pitchFamily="34" charset="0"/>
              </a:rPr>
              <a:t>4th Amendment – protects against unreasonable search and seizure of their home, person and belongings</a:t>
            </a:r>
          </a:p>
          <a:p>
            <a:pPr lvl="1">
              <a:lnSpc>
                <a:spcPct val="120000"/>
              </a:lnSpc>
            </a:pPr>
            <a:r>
              <a:rPr lang="en-US" sz="1800" dirty="0">
                <a:latin typeface="Arial" panose="020B0604020202020204" pitchFamily="34" charset="0"/>
                <a:cs typeface="Arial" panose="020B0604020202020204" pitchFamily="34" charset="0"/>
              </a:rPr>
              <a:t>5th Amendment – right to remain silent</a:t>
            </a:r>
          </a:p>
          <a:p>
            <a:pPr>
              <a:lnSpc>
                <a:spcPct val="120000"/>
              </a:lnSpc>
            </a:pPr>
            <a:r>
              <a:rPr lang="en-US" sz="1800" b="1" dirty="0">
                <a:latin typeface="Arial" panose="020B0604020202020204" pitchFamily="34" charset="0"/>
                <a:cs typeface="Arial" panose="020B0604020202020204" pitchFamily="34" charset="0"/>
              </a:rPr>
              <a:t>Worksite Raids </a:t>
            </a:r>
            <a:r>
              <a:rPr lang="en-US" sz="1800" dirty="0">
                <a:latin typeface="Arial" panose="020B0604020202020204" pitchFamily="34" charset="0"/>
                <a:cs typeface="Arial" panose="020B0604020202020204" pitchFamily="34" charset="0"/>
              </a:rPr>
              <a:t>must be accompanied by a Judicial Warrant signed by a judge and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give a specific scope of search and seizure.</a:t>
            </a:r>
          </a:p>
          <a:p>
            <a:pPr>
              <a:lnSpc>
                <a:spcPct val="120000"/>
              </a:lnSpc>
            </a:pPr>
            <a:r>
              <a:rPr lang="en-US" sz="1800" b="1" dirty="0">
                <a:latin typeface="Arial" panose="020B0604020202020204" pitchFamily="34" charset="0"/>
                <a:cs typeface="Arial" panose="020B0604020202020204" pitchFamily="34" charset="0"/>
              </a:rPr>
              <a:t>Home Searches </a:t>
            </a:r>
            <a:r>
              <a:rPr lang="en-US" sz="1800" dirty="0">
                <a:latin typeface="Arial" panose="020B0604020202020204" pitchFamily="34" charset="0"/>
                <a:cs typeface="Arial" panose="020B0604020202020204" pitchFamily="34" charset="0"/>
              </a:rPr>
              <a:t>must also be accompanied by a Judicial Warrant</a:t>
            </a:r>
          </a:p>
          <a:p>
            <a:pPr>
              <a:lnSpc>
                <a:spcPct val="120000"/>
              </a:lnSpc>
            </a:pPr>
            <a:r>
              <a:rPr lang="en-US" sz="1800" b="1" dirty="0">
                <a:latin typeface="Arial" panose="020B0604020202020204" pitchFamily="34" charset="0"/>
                <a:cs typeface="Arial" panose="020B0604020202020204" pitchFamily="34" charset="0"/>
              </a:rPr>
              <a:t>Warrants</a:t>
            </a:r>
          </a:p>
          <a:p>
            <a:pPr lvl="1">
              <a:lnSpc>
                <a:spcPct val="120000"/>
              </a:lnSpc>
            </a:pPr>
            <a:r>
              <a:rPr lang="en-US" sz="1800" dirty="0">
                <a:latin typeface="Arial" panose="020B0604020202020204" pitchFamily="34" charset="0"/>
                <a:cs typeface="Arial" panose="020B0604020202020204" pitchFamily="34" charset="0"/>
              </a:rPr>
              <a:t>An administrative warrant authorizes an ICE agent to make an arrest or seizure, but not to search</a:t>
            </a:r>
          </a:p>
          <a:p>
            <a:pPr lvl="1">
              <a:lnSpc>
                <a:spcPct val="120000"/>
              </a:lnSpc>
            </a:pPr>
            <a:r>
              <a:rPr lang="en-US" sz="1800" dirty="0">
                <a:latin typeface="Arial" panose="020B0604020202020204" pitchFamily="34" charset="0"/>
                <a:cs typeface="Arial" panose="020B0604020202020204" pitchFamily="34" charset="0"/>
              </a:rPr>
              <a:t>An ICE warrant does not authorize an ICE agent to enter a </a:t>
            </a:r>
            <a:r>
              <a:rPr lang="en-US" sz="1800" b="1" u="sng" dirty="0">
                <a:latin typeface="Arial" panose="020B0604020202020204" pitchFamily="34" charset="0"/>
                <a:cs typeface="Arial" panose="020B0604020202020204" pitchFamily="34" charset="0"/>
              </a:rPr>
              <a:t>private</a:t>
            </a:r>
            <a:r>
              <a:rPr lang="en-US" sz="1800" dirty="0">
                <a:latin typeface="Arial" panose="020B0604020202020204" pitchFamily="34" charset="0"/>
                <a:cs typeface="Arial" panose="020B0604020202020204" pitchFamily="34" charset="0"/>
              </a:rPr>
              <a:t> space or home without consent</a:t>
            </a:r>
          </a:p>
          <a:p>
            <a:pPr lvl="1">
              <a:lnSpc>
                <a:spcPct val="120000"/>
              </a:lnSpc>
            </a:pPr>
            <a:r>
              <a:rPr lang="en-US" sz="1800" dirty="0">
                <a:latin typeface="Arial" panose="020B0604020202020204" pitchFamily="34" charset="0"/>
                <a:cs typeface="Arial" panose="020B0604020202020204" pitchFamily="34" charset="0"/>
              </a:rPr>
              <a:t>An ICE warrant does not provide probable cause of a crime or meet Fourth Amendment requirements for arrest</a:t>
            </a:r>
          </a:p>
          <a:p>
            <a:endParaRPr lang="en-US" dirty="0"/>
          </a:p>
        </p:txBody>
      </p:sp>
    </p:spTree>
    <p:extLst>
      <p:ext uri="{BB962C8B-B14F-4D97-AF65-F5344CB8AC3E}">
        <p14:creationId xmlns:p14="http://schemas.microsoft.com/office/powerpoint/2010/main" val="1665784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8042-699A-409A-923B-BBED128C0B8B}"/>
              </a:ext>
            </a:extLst>
          </p:cNvPr>
          <p:cNvSpPr>
            <a:spLocks noGrp="1"/>
          </p:cNvSpPr>
          <p:nvPr>
            <p:ph type="title"/>
          </p:nvPr>
        </p:nvSpPr>
        <p:spPr>
          <a:xfrm>
            <a:off x="655638" y="141937"/>
            <a:ext cx="10799709" cy="1325563"/>
          </a:xfrm>
        </p:spPr>
        <p:txBody>
          <a:bodyPr>
            <a:normAutofit/>
          </a:bodyPr>
          <a:lstStyle/>
          <a:p>
            <a:r>
              <a:rPr lang="en-US" dirty="0">
                <a:latin typeface="Cambria" panose="02040503050406030204" pitchFamily="18" charset="0"/>
                <a:ea typeface="Cambria" panose="02040503050406030204" pitchFamily="18" charset="0"/>
              </a:rPr>
              <a:t>Employers’ Rapid Response Website</a:t>
            </a:r>
          </a:p>
        </p:txBody>
      </p:sp>
      <p:pic>
        <p:nvPicPr>
          <p:cNvPr id="7" name="Picture 6">
            <a:extLst>
              <a:ext uri="{FF2B5EF4-FFF2-40B4-BE49-F238E27FC236}">
                <a16:creationId xmlns:a16="http://schemas.microsoft.com/office/drawing/2014/main" id="{819DF217-2AF3-5847-A9CA-EE365F1A8939}"/>
              </a:ext>
            </a:extLst>
          </p:cNvPr>
          <p:cNvPicPr>
            <a:picLocks noChangeAspect="1"/>
          </p:cNvPicPr>
          <p:nvPr/>
        </p:nvPicPr>
        <p:blipFill rotWithShape="1">
          <a:blip r:embed="rId3">
            <a:extLst>
              <a:ext uri="{28A0092B-C50C-407E-A947-70E740481C1C}">
                <a14:useLocalDpi xmlns:a14="http://schemas.microsoft.com/office/drawing/2010/main" val="0"/>
              </a:ext>
            </a:extLst>
          </a:blip>
          <a:srcRect r="32032"/>
          <a:stretch/>
        </p:blipFill>
        <p:spPr>
          <a:xfrm>
            <a:off x="3891346" y="2015412"/>
            <a:ext cx="3213291" cy="4097293"/>
          </a:xfrm>
          <a:prstGeom prst="rect">
            <a:avLst/>
          </a:prstGeom>
        </p:spPr>
      </p:pic>
      <p:pic>
        <p:nvPicPr>
          <p:cNvPr id="9" name="Picture 8">
            <a:extLst>
              <a:ext uri="{FF2B5EF4-FFF2-40B4-BE49-F238E27FC236}">
                <a16:creationId xmlns:a16="http://schemas.microsoft.com/office/drawing/2014/main" id="{C296247E-D7D7-6C0A-7A83-0EC7587C0B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24970" y="2030683"/>
            <a:ext cx="3040319" cy="3975284"/>
          </a:xfrm>
          <a:prstGeom prst="rect">
            <a:avLst/>
          </a:prstGeom>
        </p:spPr>
      </p:pic>
      <p:sp>
        <p:nvSpPr>
          <p:cNvPr id="10" name="TextBox 9">
            <a:extLst>
              <a:ext uri="{FF2B5EF4-FFF2-40B4-BE49-F238E27FC236}">
                <a16:creationId xmlns:a16="http://schemas.microsoft.com/office/drawing/2014/main" id="{5D7EBCFC-41C7-CCB0-8EAC-6D78DBF2A8E1}"/>
              </a:ext>
            </a:extLst>
          </p:cNvPr>
          <p:cNvSpPr txBox="1"/>
          <p:nvPr/>
        </p:nvSpPr>
        <p:spPr>
          <a:xfrm>
            <a:off x="655638" y="2731213"/>
            <a:ext cx="27061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Complimentary checklist available on the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Employers’ Rapid Response webpage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0EB069C2-CD88-7CAD-7B8B-BB3BC5C36B36}"/>
              </a:ext>
            </a:extLst>
          </p:cNvPr>
          <p:cNvSpPr>
            <a:spLocks noGrp="1"/>
          </p:cNvSpPr>
          <p:nvPr>
            <p:ph type="sldNum" sz="quarter" idx="4"/>
          </p:nvPr>
        </p:nvSpPr>
        <p:spPr/>
        <p:txBody>
          <a:bodyPr/>
          <a:lstStyle/>
          <a:p>
            <a:fld id="{670EA550-FAB6-43D7-8238-4BC78C54607D}" type="slidenum">
              <a:rPr lang="en-US" smtClean="0"/>
              <a:t>31</a:t>
            </a:fld>
            <a:endParaRPr lang="en-US" dirty="0"/>
          </a:p>
        </p:txBody>
      </p:sp>
    </p:spTree>
    <p:extLst>
      <p:ext uri="{BB962C8B-B14F-4D97-AF65-F5344CB8AC3E}">
        <p14:creationId xmlns:p14="http://schemas.microsoft.com/office/powerpoint/2010/main" val="2579805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5F61-9FD4-30A8-AA9B-F9FFB5E610A2}"/>
              </a:ext>
            </a:extLst>
          </p:cNvPr>
          <p:cNvSpPr>
            <a:spLocks noGrp="1"/>
          </p:cNvSpPr>
          <p:nvPr>
            <p:ph type="title"/>
          </p:nvPr>
        </p:nvSpPr>
        <p:spPr>
          <a:xfrm>
            <a:off x="838200" y="143174"/>
            <a:ext cx="10515600" cy="1325563"/>
          </a:xfrm>
        </p:spPr>
        <p:txBody>
          <a:bodyPr>
            <a:normAutofit/>
          </a:bodyPr>
          <a:lstStyle/>
          <a:p>
            <a:r>
              <a:rPr lang="en-US" dirty="0">
                <a:solidFill>
                  <a:schemeClr val="bg1"/>
                </a:solidFill>
                <a:latin typeface="Cambria" panose="02040503050406030204" pitchFamily="18" charset="0"/>
                <a:ea typeface="Cambria" panose="02040503050406030204" pitchFamily="18" charset="0"/>
              </a:rPr>
              <a:t>Fisher Phillips Rapid Response Team</a:t>
            </a:r>
          </a:p>
        </p:txBody>
      </p:sp>
      <p:sp>
        <p:nvSpPr>
          <p:cNvPr id="5" name="Content Placeholder 4">
            <a:extLst>
              <a:ext uri="{FF2B5EF4-FFF2-40B4-BE49-F238E27FC236}">
                <a16:creationId xmlns:a16="http://schemas.microsoft.com/office/drawing/2014/main" id="{83BD25EE-7A5F-FDF9-292E-D375F259C64F}"/>
              </a:ext>
            </a:extLst>
          </p:cNvPr>
          <p:cNvSpPr>
            <a:spLocks noGrp="1"/>
          </p:cNvSpPr>
          <p:nvPr>
            <p:ph idx="1"/>
          </p:nvPr>
        </p:nvSpPr>
        <p:spPr>
          <a:xfrm>
            <a:off x="822192" y="1871938"/>
            <a:ext cx="10515600" cy="4351338"/>
          </a:xfrm>
        </p:spPr>
        <p:txBody>
          <a:bodyPr>
            <a:normAutofit/>
          </a:bodyPr>
          <a:lstStyle/>
          <a:p>
            <a:pPr marL="0" indent="0">
              <a:lnSpc>
                <a:spcPct val="100000"/>
              </a:lnSpc>
              <a:buNone/>
            </a:pPr>
            <a:r>
              <a:rPr lang="en-US" sz="2600" b="1" dirty="0">
                <a:solidFill>
                  <a:schemeClr val="bg1"/>
                </a:solidFill>
                <a:latin typeface="Arial" panose="020B0604020202020204" pitchFamily="34" charset="0"/>
                <a:ea typeface="Cambria" panose="02040503050406030204" pitchFamily="18" charset="0"/>
                <a:cs typeface="Arial" panose="020B0604020202020204" pitchFamily="34" charset="0"/>
              </a:rPr>
              <a:t>Comprehensive Services</a:t>
            </a:r>
          </a:p>
          <a:p>
            <a:pPr>
              <a:lnSpc>
                <a:spcPct val="100000"/>
              </a:lnSpc>
            </a:pPr>
            <a:r>
              <a:rPr lang="en-US" sz="2600" dirty="0">
                <a:solidFill>
                  <a:schemeClr val="bg1"/>
                </a:solidFill>
                <a:latin typeface="Arial" panose="020B0604020202020204" pitchFamily="34" charset="0"/>
                <a:ea typeface="Cambria" panose="02040503050406030204" pitchFamily="18" charset="0"/>
                <a:cs typeface="Arial" panose="020B0604020202020204" pitchFamily="34" charset="0"/>
              </a:rPr>
              <a:t>Immediate Legal Counsel</a:t>
            </a:r>
          </a:p>
          <a:p>
            <a:pPr>
              <a:lnSpc>
                <a:spcPct val="100000"/>
              </a:lnSpc>
            </a:pPr>
            <a:r>
              <a:rPr lang="en-US" sz="2600" dirty="0">
                <a:solidFill>
                  <a:schemeClr val="bg1"/>
                </a:solidFill>
                <a:latin typeface="Arial" panose="020B0604020202020204" pitchFamily="34" charset="0"/>
                <a:ea typeface="Cambria" panose="02040503050406030204" pitchFamily="18" charset="0"/>
                <a:cs typeface="Arial" panose="020B0604020202020204" pitchFamily="34" charset="0"/>
              </a:rPr>
              <a:t>Employee Representation</a:t>
            </a:r>
          </a:p>
          <a:p>
            <a:pPr>
              <a:lnSpc>
                <a:spcPct val="100000"/>
              </a:lnSpc>
            </a:pPr>
            <a:r>
              <a:rPr lang="en-US" sz="2600" dirty="0">
                <a:solidFill>
                  <a:schemeClr val="bg1"/>
                </a:solidFill>
                <a:latin typeface="Arial" panose="020B0604020202020204" pitchFamily="34" charset="0"/>
                <a:ea typeface="Cambria" panose="02040503050406030204" pitchFamily="18" charset="0"/>
                <a:cs typeface="Arial" panose="020B0604020202020204" pitchFamily="34" charset="0"/>
              </a:rPr>
              <a:t>Documentation and Compliance Review</a:t>
            </a:r>
          </a:p>
          <a:p>
            <a:pPr>
              <a:lnSpc>
                <a:spcPct val="100000"/>
              </a:lnSpc>
            </a:pPr>
            <a:r>
              <a:rPr lang="en-US" sz="2600" dirty="0">
                <a:solidFill>
                  <a:schemeClr val="bg1"/>
                </a:solidFill>
                <a:latin typeface="Arial" panose="020B0604020202020204" pitchFamily="34" charset="0"/>
                <a:ea typeface="Cambria" panose="02040503050406030204" pitchFamily="18" charset="0"/>
                <a:cs typeface="Arial" panose="020B0604020202020204" pitchFamily="34" charset="0"/>
              </a:rPr>
              <a:t>Post-Raid Support and Strategy</a:t>
            </a:r>
          </a:p>
          <a:p>
            <a:pPr marL="0" indent="0">
              <a:lnSpc>
                <a:spcPct val="100000"/>
              </a:lnSpc>
              <a:buNone/>
            </a:pPr>
            <a:endParaRPr lang="en-US" sz="26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marL="0" indent="0" algn="ctr">
              <a:lnSpc>
                <a:spcPct val="100000"/>
              </a:lnSpc>
              <a:buNone/>
            </a:pPr>
            <a:r>
              <a:rPr lang="en-US" sz="2600" b="1" dirty="0">
                <a:solidFill>
                  <a:schemeClr val="bg1"/>
                </a:solidFill>
                <a:latin typeface="Arial" panose="020B0604020202020204" pitchFamily="34" charset="0"/>
                <a:ea typeface="Cambria" panose="02040503050406030204" pitchFamily="18" charset="0"/>
                <a:cs typeface="Arial" panose="020B0604020202020204" pitchFamily="34" charset="0"/>
              </a:rPr>
              <a:t>24/7 Emergency Hotline – (877) 483-7781</a:t>
            </a:r>
          </a:p>
          <a:p>
            <a:pPr marL="0" indent="0" algn="ctr">
              <a:lnSpc>
                <a:spcPct val="100000"/>
              </a:lnSpc>
              <a:buNone/>
            </a:pPr>
            <a:r>
              <a:rPr lang="en-US" sz="2600" b="1" dirty="0">
                <a:solidFill>
                  <a:schemeClr val="bg1"/>
                </a:solidFill>
                <a:latin typeface="Arial" panose="020B0604020202020204" pitchFamily="34" charset="0"/>
                <a:ea typeface="Cambria" panose="02040503050406030204" pitchFamily="18" charset="0"/>
                <a:cs typeface="Arial" panose="020B0604020202020204" pitchFamily="34" charset="0"/>
                <a:hlinkClick r:id="rId3">
                  <a:extLst>
                    <a:ext uri="{A12FA001-AC4F-418D-AE19-62706E023703}">
                      <ahyp:hlinkClr xmlns:ahyp="http://schemas.microsoft.com/office/drawing/2018/hyperlinkcolor" val="tx"/>
                    </a:ext>
                  </a:extLst>
                </a:hlinkClick>
              </a:rPr>
              <a:t>DHSRaid@fisherphillips.com</a:t>
            </a:r>
            <a:endParaRPr lang="en-US" sz="2600" b="1"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marL="0" indent="0">
              <a:lnSpc>
                <a:spcPct val="100000"/>
              </a:lnSpc>
              <a:buNone/>
            </a:pPr>
            <a:endParaRPr lang="en-US" sz="26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marL="0" indent="0">
              <a:lnSpc>
                <a:spcPct val="100000"/>
              </a:lnSpc>
              <a:buNone/>
            </a:pPr>
            <a:endParaRPr lang="en-US" sz="2600" dirty="0"/>
          </a:p>
        </p:txBody>
      </p:sp>
    </p:spTree>
    <p:extLst>
      <p:ext uri="{BB962C8B-B14F-4D97-AF65-F5344CB8AC3E}">
        <p14:creationId xmlns:p14="http://schemas.microsoft.com/office/powerpoint/2010/main" val="272549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p:txBody>
          <a:bodyPr>
            <a:normAutofit fontScale="92500" lnSpcReduction="10000"/>
          </a:bodyPr>
          <a:lstStyle/>
          <a:p>
            <a:r>
              <a:rPr lang="en-US" dirty="0"/>
              <a:t>Andria L. Ryan</a:t>
            </a:r>
          </a:p>
          <a:p>
            <a:r>
              <a:rPr lang="en-US" dirty="0">
                <a:solidFill>
                  <a:schemeClr val="bg1"/>
                </a:solidFill>
                <a:hlinkClick r:id="rId2">
                  <a:extLst>
                    <a:ext uri="{A12FA001-AC4F-418D-AE19-62706E023703}">
                      <ahyp:hlinkClr xmlns:ahyp="http://schemas.microsoft.com/office/drawing/2018/hyperlinkcolor" val="tx"/>
                    </a:ext>
                  </a:extLst>
                </a:hlinkClick>
              </a:rPr>
              <a:t>alureryan@fisherphillips.com</a:t>
            </a:r>
            <a:endParaRPr lang="en-US" dirty="0">
              <a:solidFill>
                <a:schemeClr val="bg1"/>
              </a:solidFill>
            </a:endParaRPr>
          </a:p>
          <a:p>
            <a:r>
              <a:rPr lang="en-US" dirty="0"/>
              <a:t>404.240.4219</a:t>
            </a:r>
          </a:p>
          <a:p>
            <a:r>
              <a:rPr lang="en-US" dirty="0"/>
              <a:t>678.662.4678</a:t>
            </a:r>
          </a:p>
        </p:txBody>
      </p:sp>
      <p:pic>
        <p:nvPicPr>
          <p:cNvPr id="2" name="Picture Placeholder 1">
            <a:extLst>
              <a:ext uri="{FF2B5EF4-FFF2-40B4-BE49-F238E27FC236}">
                <a16:creationId xmlns:a16="http://schemas.microsoft.com/office/drawing/2014/main" id="{32113586-BC4B-F349-BEA3-80E8333B0996}"/>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16386" b="16386"/>
          <a:stretch>
            <a:fillRect/>
          </a:stretch>
        </p:blipFill>
        <p:spPr>
          <a:xfrm>
            <a:off x="4737100" y="1119188"/>
            <a:ext cx="2717800" cy="2044700"/>
          </a:xfrm>
          <a:prstGeom prst="rect">
            <a:avLst/>
          </a:prstGeom>
        </p:spPr>
      </p:pic>
    </p:spTree>
    <p:extLst>
      <p:ext uri="{BB962C8B-B14F-4D97-AF65-F5344CB8AC3E}">
        <p14:creationId xmlns:p14="http://schemas.microsoft.com/office/powerpoint/2010/main" val="203296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Chevron Doctrine - Overruled</a:t>
            </a:r>
            <a:endParaRPr lang="en-US" dirty="0"/>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pPr marL="228600" indent="0">
              <a:buNone/>
            </a:pPr>
            <a:r>
              <a:rPr lang="en-US" sz="2800" b="1" dirty="0">
                <a:solidFill>
                  <a:schemeClr val="bg1"/>
                </a:solidFill>
                <a:latin typeface="Arial" panose="020B0604020202020204" pitchFamily="34" charset="0"/>
                <a:ea typeface="Cambria" panose="02040503050406030204" pitchFamily="18" charset="0"/>
                <a:cs typeface="Arial" panose="020B0604020202020204" pitchFamily="34" charset="0"/>
              </a:rPr>
              <a:t>What is it?</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A 1984 SCOTUS decision on admin law (40 years old)</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The </a:t>
            </a:r>
            <a:r>
              <a:rPr lang="en-US" sz="2800" b="0" i="1" dirty="0">
                <a:solidFill>
                  <a:schemeClr val="bg1"/>
                </a:solidFill>
                <a:effectLst/>
                <a:latin typeface="Arial" panose="020B0604020202020204" pitchFamily="34" charset="0"/>
                <a:ea typeface="Cambria" panose="02040503050406030204" pitchFamily="18" charset="0"/>
                <a:cs typeface="Arial" panose="020B0604020202020204" pitchFamily="34" charset="0"/>
              </a:rPr>
              <a:t>Chevron</a:t>
            </a:r>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 doctrine provides a two-step framework for courts/agencies to interpret statutes.</a:t>
            </a:r>
          </a:p>
          <a:p>
            <a:pPr marL="1257300" lvl="1" indent="-457200">
              <a:buFont typeface="Courier New" panose="02070309020205020404" pitchFamily="49" charset="0"/>
              <a:buChar char="o"/>
            </a:pPr>
            <a:r>
              <a:rPr lang="en-US" sz="1800" dirty="0">
                <a:solidFill>
                  <a:schemeClr val="bg1"/>
                </a:solidFill>
                <a:latin typeface="Arial" panose="020B0604020202020204" pitchFamily="34" charset="0"/>
                <a:ea typeface="Cambria" panose="02040503050406030204" pitchFamily="18" charset="0"/>
                <a:cs typeface="Arial" panose="020B0604020202020204" pitchFamily="34" charset="0"/>
              </a:rPr>
              <a:t>If the text spoke to a precise issue, then the agency was bound by the unambiguous expressed language.</a:t>
            </a:r>
          </a:p>
          <a:p>
            <a:pPr marL="1257300" lvl="1" indent="-457200">
              <a:buFont typeface="Courier New" panose="02070309020205020404" pitchFamily="49" charset="0"/>
              <a:buChar char="o"/>
            </a:pPr>
            <a:r>
              <a:rPr lang="en-US" sz="1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If it was silen</a:t>
            </a:r>
            <a:r>
              <a:rPr lang="en-US" sz="1800" dirty="0">
                <a:solidFill>
                  <a:schemeClr val="bg1"/>
                </a:solidFill>
                <a:latin typeface="Arial" panose="020B0604020202020204" pitchFamily="34" charset="0"/>
                <a:ea typeface="Cambria" panose="02040503050406030204" pitchFamily="18" charset="0"/>
                <a:cs typeface="Arial" panose="020B0604020202020204" pitchFamily="34" charset="0"/>
              </a:rPr>
              <a:t>t or ambiguous, then the court should defer to the agency’s interpretation. </a:t>
            </a:r>
          </a:p>
          <a:p>
            <a:pPr marL="685800" indent="-457200"/>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Deference has provided stability throughout the years but has given agencies outsized power to set regulations that govern the workplace.</a:t>
            </a:r>
            <a:endParaRPr lang="en-US" dirty="0">
              <a:solidFill>
                <a:schemeClr val="bg1"/>
              </a:solidFill>
              <a:latin typeface="Arial" panose="020B0604020202020204" pitchFamily="34" charset="0"/>
              <a:ea typeface="Cambria" panose="0204050305040603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85240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The </a:t>
            </a:r>
            <a:r>
              <a:rPr lang="en-US" i="1" dirty="0">
                <a:latin typeface="Cambria" panose="02040503050406030204" pitchFamily="18" charset="0"/>
                <a:ea typeface="Cambria" panose="02040503050406030204" pitchFamily="18" charset="0"/>
              </a:rPr>
              <a:t>Chevron</a:t>
            </a:r>
            <a:r>
              <a:rPr lang="en-US" dirty="0">
                <a:latin typeface="Cambria" panose="02040503050406030204" pitchFamily="18" charset="0"/>
                <a:ea typeface="Cambria" panose="02040503050406030204" pitchFamily="18" charset="0"/>
              </a:rPr>
              <a:t> Doctrine</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228600" indent="0">
              <a:buNone/>
            </a:pPr>
            <a:r>
              <a:rPr lang="en-US" sz="2800" b="1" dirty="0">
                <a:latin typeface="Arial" panose="020B0604020202020204" pitchFamily="34" charset="0"/>
                <a:ea typeface="Cambria" panose="02040503050406030204" pitchFamily="18" charset="0"/>
                <a:cs typeface="Arial" panose="020B0604020202020204" pitchFamily="34" charset="0"/>
              </a:rPr>
              <a:t>What happened?</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June 28, 2024: SCOTUS overturned the decades-old </a:t>
            </a:r>
            <a:r>
              <a:rPr lang="en-US" sz="2800" b="0" i="1" dirty="0">
                <a:solidFill>
                  <a:schemeClr val="bg1"/>
                </a:solidFill>
                <a:effectLst/>
                <a:latin typeface="Arial" panose="020B0604020202020204" pitchFamily="34" charset="0"/>
                <a:ea typeface="Cambria" panose="02040503050406030204" pitchFamily="18" charset="0"/>
                <a:cs typeface="Arial" panose="020B0604020202020204" pitchFamily="34" charset="0"/>
              </a:rPr>
              <a:t>Chevron </a:t>
            </a:r>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doctrine in </a:t>
            </a:r>
            <a:r>
              <a:rPr lang="en-US" sz="2800" b="0" i="1" u="none" strike="noStrike" baseline="0" dirty="0" err="1">
                <a:solidFill>
                  <a:schemeClr val="bg1"/>
                </a:solidFill>
                <a:latin typeface="Arial" panose="020B0604020202020204" pitchFamily="34" charset="0"/>
                <a:ea typeface="Cambria" panose="02040503050406030204" pitchFamily="18" charset="0"/>
                <a:cs typeface="Arial" panose="020B0604020202020204" pitchFamily="34" charset="0"/>
              </a:rPr>
              <a:t>Loper</a:t>
            </a:r>
            <a:r>
              <a:rPr lang="en-US" sz="2800" b="0" i="1" u="none" strike="noStrike" baseline="0" dirty="0">
                <a:solidFill>
                  <a:schemeClr val="bg1"/>
                </a:solidFill>
                <a:latin typeface="Arial" panose="020B0604020202020204" pitchFamily="34" charset="0"/>
                <a:ea typeface="Cambria" panose="02040503050406030204" pitchFamily="18" charset="0"/>
                <a:cs typeface="Arial" panose="020B0604020202020204" pitchFamily="34" charset="0"/>
              </a:rPr>
              <a:t> Bright Enterprises v. Raimondo and Relentless Inc. v. Department of Commerce.</a:t>
            </a:r>
            <a:r>
              <a:rPr lang="en-US" sz="2800" b="0" i="1" dirty="0">
                <a:solidFill>
                  <a:schemeClr val="bg1"/>
                </a:solidFill>
                <a:effectLst/>
                <a:latin typeface="Arial" panose="020B0604020202020204" pitchFamily="34" charset="0"/>
                <a:ea typeface="Cambria" panose="02040503050406030204" pitchFamily="18" charset="0"/>
                <a:cs typeface="Arial" panose="020B0604020202020204" pitchFamily="34" charset="0"/>
              </a:rPr>
              <a:t> </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If agency action is challenged in court, courts will continue to respect the agency’s authority if it has been properly </a:t>
            </a:r>
            <a:r>
              <a:rPr lang="en-US" sz="2800" b="1" i="0" u="sng" dirty="0">
                <a:solidFill>
                  <a:schemeClr val="bg1"/>
                </a:solidFill>
                <a:effectLst/>
                <a:latin typeface="Arial" panose="020B0604020202020204" pitchFamily="34" charset="0"/>
                <a:ea typeface="Cambria" panose="02040503050406030204" pitchFamily="18" charset="0"/>
                <a:cs typeface="Arial" panose="020B0604020202020204" pitchFamily="34" charset="0"/>
              </a:rPr>
              <a:t>delegated by statute</a:t>
            </a:r>
            <a:r>
              <a:rPr lang="en-US" sz="2800" b="1" i="0" dirty="0">
                <a:solidFill>
                  <a:schemeClr val="bg1"/>
                </a:solidFill>
                <a:effectLst/>
                <a:latin typeface="Arial" panose="020B0604020202020204" pitchFamily="34" charset="0"/>
                <a:ea typeface="Cambria" panose="02040503050406030204" pitchFamily="18" charset="0"/>
                <a:cs typeface="Arial" panose="020B0604020202020204" pitchFamily="34" charset="0"/>
              </a:rPr>
              <a:t>.</a:t>
            </a:r>
          </a:p>
          <a:p>
            <a:pPr marL="685800" indent="-457200"/>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However, if a law is </a:t>
            </a:r>
            <a:r>
              <a:rPr lang="en-US" sz="2800" b="0" i="1" dirty="0">
                <a:solidFill>
                  <a:schemeClr val="bg1"/>
                </a:solidFill>
                <a:effectLst/>
                <a:latin typeface="Arial" panose="020B0604020202020204" pitchFamily="34" charset="0"/>
                <a:ea typeface="Cambria" panose="02040503050406030204" pitchFamily="18" charset="0"/>
                <a:cs typeface="Arial" panose="020B0604020202020204" pitchFamily="34" charset="0"/>
              </a:rPr>
              <a:t>ambiguous</a:t>
            </a:r>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 </a:t>
            </a:r>
            <a:r>
              <a:rPr lang="en-US" sz="2800" b="1" i="0" u="sng" dirty="0">
                <a:solidFill>
                  <a:schemeClr val="bg1"/>
                </a:solidFill>
                <a:effectLst/>
                <a:latin typeface="Arial" panose="020B0604020202020204" pitchFamily="34" charset="0"/>
                <a:ea typeface="Cambria" panose="02040503050406030204" pitchFamily="18" charset="0"/>
                <a:cs typeface="Arial" panose="020B0604020202020204" pitchFamily="34" charset="0"/>
              </a:rPr>
              <a:t>courts will now get to decide </a:t>
            </a:r>
            <a:r>
              <a:rPr lang="en-US" sz="2800"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whether an agency has acted within its statutory authority – rather than yielding to the agency.</a:t>
            </a:r>
            <a:endParaRPr lang="en-US" sz="2800" dirty="0">
              <a:solidFill>
                <a:schemeClr val="bg1"/>
              </a:solidFill>
              <a:latin typeface="Arial" panose="020B0604020202020204" pitchFamily="34" charset="0"/>
              <a:ea typeface="Cambria" panose="0204050305040603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23114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74170-B220-4C7A-8BD4-B55F433AE8AB}"/>
              </a:ext>
            </a:extLst>
          </p:cNvPr>
          <p:cNvSpPr>
            <a:spLocks noGrp="1"/>
          </p:cNvSpPr>
          <p:nvPr>
            <p:ph idx="1"/>
          </p:nvPr>
        </p:nvSpPr>
        <p:spPr>
          <a:xfrm>
            <a:off x="457199" y="1621409"/>
            <a:ext cx="11295090" cy="4890213"/>
          </a:xfrm>
        </p:spPr>
        <p:txBody>
          <a:bodyPr>
            <a:normAutofit fontScale="92500" lnSpcReduction="20000"/>
          </a:bodyPr>
          <a:lstStyle/>
          <a:p>
            <a:pPr marL="685800" indent="-457200"/>
            <a:endParaRPr lang="en-US" sz="3000" dirty="0">
              <a:latin typeface="Arial" panose="020B0604020202020204" pitchFamily="34" charset="0"/>
              <a:ea typeface="Cambria" panose="02040503050406030204" pitchFamily="18" charset="0"/>
              <a:cs typeface="Arial" panose="020B0604020202020204" pitchFamily="34" charset="0"/>
            </a:endParaRPr>
          </a:p>
          <a:p>
            <a:pPr marL="685800" indent="-457200"/>
            <a:r>
              <a:rPr lang="en-US" sz="3000" dirty="0">
                <a:latin typeface="Arial" panose="020B0604020202020204" pitchFamily="34" charset="0"/>
                <a:ea typeface="Cambria" panose="02040503050406030204" pitchFamily="18" charset="0"/>
                <a:cs typeface="Arial" panose="020B0604020202020204" pitchFamily="34" charset="0"/>
              </a:rPr>
              <a:t>A federal agency’s regulatory interpretation and opinions letters are now subject to court review.</a:t>
            </a:r>
          </a:p>
          <a:p>
            <a:pPr marL="685800" indent="-457200"/>
            <a:r>
              <a:rPr lang="en-US" sz="3000" dirty="0">
                <a:latin typeface="Arial" panose="020B0604020202020204" pitchFamily="34" charset="0"/>
                <a:ea typeface="Cambria" panose="02040503050406030204" pitchFamily="18" charset="0"/>
                <a:cs typeface="Arial" panose="020B0604020202020204" pitchFamily="34" charset="0"/>
              </a:rPr>
              <a:t>Agencies and positions that might come under attack:</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Wage and Hour (FLSA)</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Labor Law (NLRB)</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EEOC and Discrimination Law (ADA/ADEA)</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Workplace Safety (OSHA)</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Non-competition (FTC)</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Pay Equity</a:t>
            </a:r>
          </a:p>
          <a:p>
            <a:pPr marL="1257300" lvl="1" indent="-457200">
              <a:buFont typeface="Courier New" panose="02070309020205020404" pitchFamily="49" charset="0"/>
              <a:buChar char="o"/>
            </a:pPr>
            <a:r>
              <a:rPr lang="en-US" sz="2600" dirty="0">
                <a:latin typeface="Arial" panose="020B0604020202020204" pitchFamily="34" charset="0"/>
                <a:ea typeface="Cambria" panose="02040503050406030204" pitchFamily="18" charset="0"/>
                <a:cs typeface="Arial" panose="020B0604020202020204" pitchFamily="34" charset="0"/>
              </a:rPr>
              <a:t>Immigration</a:t>
            </a:r>
          </a:p>
          <a:p>
            <a:pPr marL="685800" indent="-457200"/>
            <a:r>
              <a:rPr lang="en-US" sz="3000" dirty="0">
                <a:latin typeface="Arial" panose="020B0604020202020204" pitchFamily="34" charset="0"/>
                <a:ea typeface="Cambria" panose="02040503050406030204" pitchFamily="18" charset="0"/>
                <a:cs typeface="Arial" panose="020B0604020202020204" pitchFamily="34" charset="0"/>
              </a:rPr>
              <a:t>The Court’s decision gives employers new tools for pushing back when agency rulemakings are overly aggressive.</a:t>
            </a:r>
          </a:p>
        </p:txBody>
      </p:sp>
      <p:sp>
        <p:nvSpPr>
          <p:cNvPr id="3" name="Title 2">
            <a:extLst>
              <a:ext uri="{FF2B5EF4-FFF2-40B4-BE49-F238E27FC236}">
                <a16:creationId xmlns:a16="http://schemas.microsoft.com/office/drawing/2014/main" id="{61586452-EC49-4757-98FF-C231128A8158}"/>
              </a:ext>
            </a:extLst>
          </p:cNvPr>
          <p:cNvSpPr>
            <a:spLocks noGrp="1"/>
          </p:cNvSpPr>
          <p:nvPr>
            <p:ph type="title"/>
          </p:nvPr>
        </p:nvSpPr>
        <p:spPr/>
        <p:txBody>
          <a:bodyPr>
            <a:normAutofit/>
          </a:bodyPr>
          <a:lstStyle/>
          <a:p>
            <a:r>
              <a:rPr lang="en-US" dirty="0">
                <a:latin typeface="Cambria" panose="02040503050406030204" pitchFamily="18" charset="0"/>
                <a:ea typeface="Cambria" panose="02040503050406030204" pitchFamily="18" charset="0"/>
              </a:rPr>
              <a:t>What does this mean for employers?</a:t>
            </a:r>
            <a:endParaRPr lang="en-US" sz="31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005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18E9-F557-0603-C3ED-9181419836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D2A572-BD1A-0D69-C43E-BEB4E78AC8FA}"/>
              </a:ext>
            </a:extLst>
          </p:cNvPr>
          <p:cNvSpPr>
            <a:spLocks noGrp="1"/>
          </p:cNvSpPr>
          <p:nvPr>
            <p:ph idx="1"/>
          </p:nvPr>
        </p:nvSpPr>
        <p:spPr/>
        <p: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pPr marL="0" indent="0">
              <a:buNone/>
            </a:pPr>
            <a:r>
              <a:rPr lang="en-US" sz="4800" dirty="0">
                <a:latin typeface="Cambria" panose="02040503050406030204" pitchFamily="18" charset="0"/>
                <a:ea typeface="Cambria" panose="02040503050406030204" pitchFamily="18" charset="0"/>
              </a:rPr>
              <a:t>Anticipated Changes at the EEOC</a:t>
            </a:r>
            <a:endParaRPr lang="en-US" sz="4800" dirty="0"/>
          </a:p>
        </p:txBody>
      </p:sp>
    </p:spTree>
    <p:extLst>
      <p:ext uri="{BB962C8B-B14F-4D97-AF65-F5344CB8AC3E}">
        <p14:creationId xmlns:p14="http://schemas.microsoft.com/office/powerpoint/2010/main" val="223818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Change but at a Slower Pace</a:t>
            </a:r>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Democratic majority will remain until 2026 with strategic plan set</a:t>
            </a:r>
          </a:p>
          <a:p>
            <a:r>
              <a:rPr lang="en-US" dirty="0">
                <a:latin typeface="Arial" panose="020B0604020202020204" pitchFamily="34" charset="0"/>
                <a:cs typeface="Arial" panose="020B0604020202020204" pitchFamily="34" charset="0"/>
              </a:rPr>
              <a:t>Republican Andrea Lucas appointed Acting Chair </a:t>
            </a:r>
          </a:p>
          <a:p>
            <a:r>
              <a:rPr lang="en-US" dirty="0">
                <a:latin typeface="Arial" panose="020B0604020202020204" pitchFamily="34" charset="0"/>
                <a:cs typeface="Arial" panose="020B0604020202020204" pitchFamily="34" charset="0"/>
              </a:rPr>
              <a:t>Could impact EEOC’s interpretation of existing laws</a:t>
            </a:r>
          </a:p>
          <a:p>
            <a:r>
              <a:rPr lang="en-US" dirty="0">
                <a:latin typeface="Arial" panose="020B0604020202020204" pitchFamily="34" charset="0"/>
                <a:cs typeface="Arial" panose="020B0604020202020204" pitchFamily="34" charset="0"/>
              </a:rPr>
              <a:t>Focus on conciliation and mediation</a:t>
            </a:r>
          </a:p>
          <a:p>
            <a:endParaRPr lang="en-US" dirty="0"/>
          </a:p>
        </p:txBody>
      </p:sp>
    </p:spTree>
    <p:extLst>
      <p:ext uri="{BB962C8B-B14F-4D97-AF65-F5344CB8AC3E}">
        <p14:creationId xmlns:p14="http://schemas.microsoft.com/office/powerpoint/2010/main" val="98146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EEOC: LGBTQ+ Workplace Harassment</a:t>
            </a:r>
            <a:endParaRPr lang="en-US" dirty="0"/>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r>
              <a:rPr lang="en-US" dirty="0">
                <a:latin typeface="Arial" panose="020B0604020202020204" pitchFamily="34" charset="0"/>
                <a:ea typeface="Cambria" panose="02040503050406030204" pitchFamily="18" charset="0"/>
                <a:cs typeface="Arial" panose="020B0604020202020204" pitchFamily="34" charset="0"/>
              </a:rPr>
              <a:t>EEOC updated guidance in April 2024 on harassment in the workplace, specifically providing clarity on issues affecting LGBTQ+ employees and pregnancy.</a:t>
            </a:r>
          </a:p>
          <a:p>
            <a:pPr lvl="1">
              <a:buFont typeface="Courier New" panose="02070309020205020404" pitchFamily="49" charset="0"/>
              <a:buChar char="o"/>
            </a:pPr>
            <a:r>
              <a:rPr lang="en-US" dirty="0">
                <a:latin typeface="Arial" panose="020B0604020202020204" pitchFamily="34" charset="0"/>
                <a:ea typeface="Cambria" panose="02040503050406030204" pitchFamily="18" charset="0"/>
                <a:cs typeface="Arial" panose="020B0604020202020204" pitchFamily="34" charset="0"/>
              </a:rPr>
              <a:t>First time in 25 years EEOC has updated harassment guidance</a:t>
            </a:r>
          </a:p>
          <a:p>
            <a:r>
              <a:rPr lang="en-US" sz="2800" dirty="0">
                <a:latin typeface="Arial" panose="020B0604020202020204" pitchFamily="34" charset="0"/>
                <a:ea typeface="Cambria" panose="02040503050406030204" pitchFamily="18" charset="0"/>
                <a:cs typeface="Arial" panose="020B0604020202020204" pitchFamily="34" charset="0"/>
              </a:rPr>
              <a:t>Key Updates</a:t>
            </a:r>
          </a:p>
          <a:p>
            <a:pPr lvl="1">
              <a:buFont typeface="Courier New" panose="02070309020205020404" pitchFamily="49" charset="0"/>
              <a:buChar char="o"/>
            </a:pPr>
            <a:r>
              <a:rPr lang="en-US" dirty="0">
                <a:latin typeface="Arial" panose="020B0604020202020204" pitchFamily="34" charset="0"/>
                <a:ea typeface="Cambria" panose="02040503050406030204" pitchFamily="18" charset="0"/>
                <a:cs typeface="Arial" panose="020B0604020202020204" pitchFamily="34" charset="0"/>
              </a:rPr>
              <a:t>Broad protections for LGBTQ+ employees</a:t>
            </a:r>
          </a:p>
          <a:p>
            <a:pPr lvl="1">
              <a:buFont typeface="Courier New" panose="02070309020205020404" pitchFamily="49" charset="0"/>
              <a:buChar char="o"/>
            </a:pP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Workplace anti-bias laws cover pregnancy-related </a:t>
            </a: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d</a:t>
            </a: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ecisions</a:t>
            </a:r>
          </a:p>
          <a:p>
            <a:pPr lvl="1">
              <a:buFont typeface="Courier New" panose="02070309020205020404" pitchFamily="49" charset="0"/>
              <a:buChar char="o"/>
            </a:pP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Clarification on protection for religious </a:t>
            </a: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e</a:t>
            </a: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xpression</a:t>
            </a:r>
          </a:p>
          <a:p>
            <a:pPr lvl="1">
              <a:buFont typeface="Courier New" panose="02070309020205020404" pitchFamily="49" charset="0"/>
              <a:buChar char="o"/>
            </a:pP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Harassment </a:t>
            </a: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c</a:t>
            </a: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an occur virtually or through technology</a:t>
            </a:r>
            <a:endParaRPr lang="en-US"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lvl="1">
              <a:buFont typeface="Courier New" panose="02070309020205020404" pitchFamily="49" charset="0"/>
              <a:buChar char="o"/>
            </a:pPr>
            <a:r>
              <a:rPr lang="en-US" b="0" i="0" dirty="0">
                <a:solidFill>
                  <a:schemeClr val="bg1"/>
                </a:solidFill>
                <a:effectLst/>
                <a:latin typeface="Arial" panose="020B0604020202020204" pitchFamily="34" charset="0"/>
                <a:ea typeface="Cambria" panose="02040503050406030204" pitchFamily="18" charset="0"/>
                <a:cs typeface="Arial" panose="020B0604020202020204" pitchFamily="34" charset="0"/>
              </a:rPr>
              <a:t>Guidance for employers to update their harassment policies</a:t>
            </a:r>
            <a:endParaRPr lang="en-US" dirty="0">
              <a:solidFill>
                <a:schemeClr val="bg1"/>
              </a:solidFill>
              <a:latin typeface="Arial" panose="020B0604020202020204" pitchFamily="34" charset="0"/>
              <a:ea typeface="Cambria" panose="0204050305040603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642880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1817</TotalTime>
  <Words>2222</Words>
  <Application>Microsoft Office PowerPoint</Application>
  <PresentationFormat>Widescreen</PresentationFormat>
  <Paragraphs>246</Paragraphs>
  <Slides>33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Cambria</vt:lpstr>
      <vt:lpstr>Cormorant</vt:lpstr>
      <vt:lpstr>Courier New</vt:lpstr>
      <vt:lpstr>Noto Serif JP</vt:lpstr>
      <vt:lpstr>Optima LT Std</vt:lpstr>
      <vt:lpstr>Office Theme</vt:lpstr>
      <vt:lpstr>Workplace Law in 2025 – What to Expect</vt:lpstr>
      <vt:lpstr>Andria L. Ryan</vt:lpstr>
      <vt:lpstr>Buckle Your Seatbelts</vt:lpstr>
      <vt:lpstr>Chevron Doctrine - Overruled</vt:lpstr>
      <vt:lpstr>The Chevron Doctrine</vt:lpstr>
      <vt:lpstr>What does this mean for employers?</vt:lpstr>
      <vt:lpstr>PowerPoint Presentation</vt:lpstr>
      <vt:lpstr>Change but at a Slower Pace</vt:lpstr>
      <vt:lpstr>EEOC: LGBTQ+ Workplace Harassment</vt:lpstr>
      <vt:lpstr>EEOC: LGBTQ+ Workplace Harassment</vt:lpstr>
      <vt:lpstr>EEOC: LGBTQ+ Workplace Harassment</vt:lpstr>
      <vt:lpstr>Pregnant Workers Fairness Act </vt:lpstr>
      <vt:lpstr>Pregnant Workers Fairness Act </vt:lpstr>
      <vt:lpstr>PUMP Act also Expanded</vt:lpstr>
      <vt:lpstr>EEOC Enforcement Priorities per Acting Chair Lucas: </vt:lpstr>
      <vt:lpstr>New Joint EEOC and DOJ Guidance on DEI   (released March 19, 2025)</vt:lpstr>
      <vt:lpstr>New Joint EEOC and DOJ Guidance on DEI</vt:lpstr>
      <vt:lpstr>PowerPoint Presentation</vt:lpstr>
      <vt:lpstr>New Secretary of Labor</vt:lpstr>
      <vt:lpstr>FLSA Salary Threshold</vt:lpstr>
      <vt:lpstr>FLSA Salary Threshold</vt:lpstr>
      <vt:lpstr>FLSA Salary Threshold</vt:lpstr>
      <vt:lpstr>Joint Employer Test</vt:lpstr>
      <vt:lpstr>The Tip Credit Rule</vt:lpstr>
      <vt:lpstr>PowerPoint Presentation</vt:lpstr>
      <vt:lpstr>Immigration</vt:lpstr>
      <vt:lpstr>Current Executive Orders and Recent Actions</vt:lpstr>
      <vt:lpstr>Current Executive Orders and Recent Actions</vt:lpstr>
      <vt:lpstr>Why Would ICE Be At The Worksite? Raids vs. Audits</vt:lpstr>
      <vt:lpstr>What protections are available? </vt:lpstr>
      <vt:lpstr>Employers’ Rapid Response Website</vt:lpstr>
      <vt:lpstr>Fisher Phillips Rapid Response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Ryan, Andria</cp:lastModifiedBy>
  <cp:revision>10</cp:revision>
  <dcterms:created xsi:type="dcterms:W3CDTF">2022-07-25T17:34:42Z</dcterms:created>
  <dcterms:modified xsi:type="dcterms:W3CDTF">2025-05-11T20:52:15Z</dcterms:modified>
</cp:coreProperties>
</file>