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
  </p:handoutMasterIdLst>
  <p:sldIdLst>
    <p:sldId id="279" r:id="rId2"/>
    <p:sldId id="280" r:id="rId3"/>
    <p:sldId id="257" r:id="rId4"/>
    <p:sldId id="258" r:id="rId5"/>
    <p:sldId id="260" r:id="rId6"/>
    <p:sldId id="261" r:id="rId7"/>
    <p:sldId id="281" r:id="rId8"/>
    <p:sldId id="282" r:id="rId9"/>
    <p:sldId id="262" r:id="rId10"/>
    <p:sldId id="264" r:id="rId11"/>
    <p:sldId id="265" r:id="rId12"/>
    <p:sldId id="266" r:id="rId13"/>
    <p:sldId id="283" r:id="rId14"/>
    <p:sldId id="284" r:id="rId15"/>
    <p:sldId id="285" r:id="rId16"/>
    <p:sldId id="286" r:id="rId17"/>
    <p:sldId id="2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834B"/>
    <a:srgbClr val="F4F2EA"/>
    <a:srgbClr val="2E2E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A01542-4CC9-4069-8C67-C82E1003F653}" v="39" dt="2025-08-27T22:37:59.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Shockley" userId="e5c2b2dd-d58d-4d64-be71-7dd6bb681014" providerId="ADAL" clId="{9CA01542-4CC9-4069-8C67-C82E1003F653}"/>
    <pc:docChg chg="undo custSel addSld delSld modSld sldOrd">
      <pc:chgData name="Jeff Shockley" userId="e5c2b2dd-d58d-4d64-be71-7dd6bb681014" providerId="ADAL" clId="{9CA01542-4CC9-4069-8C67-C82E1003F653}" dt="2025-08-27T22:42:49.188" v="2100" actId="5793"/>
      <pc:docMkLst>
        <pc:docMk/>
      </pc:docMkLst>
      <pc:sldChg chg="addSp delSp modSp mod">
        <pc:chgData name="Jeff Shockley" userId="e5c2b2dd-d58d-4d64-be71-7dd6bb681014" providerId="ADAL" clId="{9CA01542-4CC9-4069-8C67-C82E1003F653}" dt="2025-08-27T22:42:24.917" v="2099" actId="255"/>
        <pc:sldMkLst>
          <pc:docMk/>
          <pc:sldMk cId="3944022511" sldId="257"/>
        </pc:sldMkLst>
        <pc:spChg chg="mod">
          <ac:chgData name="Jeff Shockley" userId="e5c2b2dd-d58d-4d64-be71-7dd6bb681014" providerId="ADAL" clId="{9CA01542-4CC9-4069-8C67-C82E1003F653}" dt="2025-08-27T21:11:11.456" v="402" actId="6549"/>
          <ac:spMkLst>
            <pc:docMk/>
            <pc:sldMk cId="3944022511" sldId="257"/>
            <ac:spMk id="2" creationId="{08480A58-E7D5-3285-043C-C3BDEE1081C5}"/>
          </ac:spMkLst>
        </pc:spChg>
        <pc:spChg chg="del">
          <ac:chgData name="Jeff Shockley" userId="e5c2b2dd-d58d-4d64-be71-7dd6bb681014" providerId="ADAL" clId="{9CA01542-4CC9-4069-8C67-C82E1003F653}" dt="2025-08-27T21:15:14.483" v="774" actId="931"/>
          <ac:spMkLst>
            <pc:docMk/>
            <pc:sldMk cId="3944022511" sldId="257"/>
            <ac:spMk id="3" creationId="{F24815E2-57E7-9837-B734-F13A064DAD83}"/>
          </ac:spMkLst>
        </pc:spChg>
        <pc:spChg chg="mod">
          <ac:chgData name="Jeff Shockley" userId="e5c2b2dd-d58d-4d64-be71-7dd6bb681014" providerId="ADAL" clId="{9CA01542-4CC9-4069-8C67-C82E1003F653}" dt="2025-08-27T21:16:08.311" v="786" actId="20577"/>
          <ac:spMkLst>
            <pc:docMk/>
            <pc:sldMk cId="3944022511" sldId="257"/>
            <ac:spMk id="4" creationId="{79B304BB-B488-6438-1F38-18E450E70606}"/>
          </ac:spMkLst>
        </pc:spChg>
        <pc:spChg chg="mod">
          <ac:chgData name="Jeff Shockley" userId="e5c2b2dd-d58d-4d64-be71-7dd6bb681014" providerId="ADAL" clId="{9CA01542-4CC9-4069-8C67-C82E1003F653}" dt="2025-08-27T22:42:14.165" v="2097" actId="255"/>
          <ac:spMkLst>
            <pc:docMk/>
            <pc:sldMk cId="3944022511" sldId="257"/>
            <ac:spMk id="5" creationId="{FD4A3202-6E45-1C5A-0AD7-5BB9CC6BE300}"/>
          </ac:spMkLst>
        </pc:spChg>
        <pc:spChg chg="mod">
          <ac:chgData name="Jeff Shockley" userId="e5c2b2dd-d58d-4d64-be71-7dd6bb681014" providerId="ADAL" clId="{9CA01542-4CC9-4069-8C67-C82E1003F653}" dt="2025-08-27T22:42:18.880" v="2098" actId="255"/>
          <ac:spMkLst>
            <pc:docMk/>
            <pc:sldMk cId="3944022511" sldId="257"/>
            <ac:spMk id="6" creationId="{B3779409-75D1-9EF8-3B67-737A033FCFA8}"/>
          </ac:spMkLst>
        </pc:spChg>
        <pc:spChg chg="mod">
          <ac:chgData name="Jeff Shockley" userId="e5c2b2dd-d58d-4d64-be71-7dd6bb681014" providerId="ADAL" clId="{9CA01542-4CC9-4069-8C67-C82E1003F653}" dt="2025-08-27T22:42:24.917" v="2099" actId="255"/>
          <ac:spMkLst>
            <pc:docMk/>
            <pc:sldMk cId="3944022511" sldId="257"/>
            <ac:spMk id="7" creationId="{64001A72-DF3D-D777-15AF-27FEEA30AA57}"/>
          </ac:spMkLst>
        </pc:spChg>
        <pc:spChg chg="mod">
          <ac:chgData name="Jeff Shockley" userId="e5c2b2dd-d58d-4d64-be71-7dd6bb681014" providerId="ADAL" clId="{9CA01542-4CC9-4069-8C67-C82E1003F653}" dt="2025-08-27T21:12:09.122" v="498" actId="20577"/>
          <ac:spMkLst>
            <pc:docMk/>
            <pc:sldMk cId="3944022511" sldId="257"/>
            <ac:spMk id="8" creationId="{C86FA43C-07B0-C70B-CB10-19F378C5BA2A}"/>
          </ac:spMkLst>
        </pc:spChg>
        <pc:picChg chg="add mod">
          <ac:chgData name="Jeff Shockley" userId="e5c2b2dd-d58d-4d64-be71-7dd6bb681014" providerId="ADAL" clId="{9CA01542-4CC9-4069-8C67-C82E1003F653}" dt="2025-08-27T21:15:25.501" v="778" actId="962"/>
          <ac:picMkLst>
            <pc:docMk/>
            <pc:sldMk cId="3944022511" sldId="257"/>
            <ac:picMk id="10" creationId="{994A8F00-8D7E-4D53-8A7B-425FE2C790AC}"/>
          </ac:picMkLst>
        </pc:picChg>
      </pc:sldChg>
      <pc:sldChg chg="modSp mod">
        <pc:chgData name="Jeff Shockley" userId="e5c2b2dd-d58d-4d64-be71-7dd6bb681014" providerId="ADAL" clId="{9CA01542-4CC9-4069-8C67-C82E1003F653}" dt="2025-08-27T22:42:49.188" v="2100" actId="5793"/>
        <pc:sldMkLst>
          <pc:docMk/>
          <pc:sldMk cId="1202236111" sldId="258"/>
        </pc:sldMkLst>
        <pc:spChg chg="mod">
          <ac:chgData name="Jeff Shockley" userId="e5c2b2dd-d58d-4d64-be71-7dd6bb681014" providerId="ADAL" clId="{9CA01542-4CC9-4069-8C67-C82E1003F653}" dt="2025-08-27T21:48:58.333" v="1358" actId="20577"/>
          <ac:spMkLst>
            <pc:docMk/>
            <pc:sldMk cId="1202236111" sldId="258"/>
            <ac:spMk id="9" creationId="{E928B07D-4BFE-F26E-57DC-2F9BB39C8C8B}"/>
          </ac:spMkLst>
        </pc:spChg>
        <pc:spChg chg="mod">
          <ac:chgData name="Jeff Shockley" userId="e5c2b2dd-d58d-4d64-be71-7dd6bb681014" providerId="ADAL" clId="{9CA01542-4CC9-4069-8C67-C82E1003F653}" dt="2025-08-27T22:42:49.188" v="2100" actId="5793"/>
          <ac:spMkLst>
            <pc:docMk/>
            <pc:sldMk cId="1202236111" sldId="258"/>
            <ac:spMk id="10" creationId="{4263511D-7330-5DFF-197E-DF2FA79E457B}"/>
          </ac:spMkLst>
        </pc:spChg>
      </pc:sldChg>
      <pc:sldChg chg="addSp delSp modSp mod">
        <pc:chgData name="Jeff Shockley" userId="e5c2b2dd-d58d-4d64-be71-7dd6bb681014" providerId="ADAL" clId="{9CA01542-4CC9-4069-8C67-C82E1003F653}" dt="2025-08-27T21:47:24.617" v="1352" actId="732"/>
        <pc:sldMkLst>
          <pc:docMk/>
          <pc:sldMk cId="795137835" sldId="259"/>
        </pc:sldMkLst>
        <pc:spChg chg="mod">
          <ac:chgData name="Jeff Shockley" userId="e5c2b2dd-d58d-4d64-be71-7dd6bb681014" providerId="ADAL" clId="{9CA01542-4CC9-4069-8C67-C82E1003F653}" dt="2025-08-27T21:41:38.390" v="1320" actId="20577"/>
          <ac:spMkLst>
            <pc:docMk/>
            <pc:sldMk cId="795137835" sldId="259"/>
            <ac:spMk id="4" creationId="{D2D43779-AFC1-A90E-B9B9-FF7DEDCA0FC3}"/>
          </ac:spMkLst>
        </pc:spChg>
        <pc:spChg chg="add del">
          <ac:chgData name="Jeff Shockley" userId="e5c2b2dd-d58d-4d64-be71-7dd6bb681014" providerId="ADAL" clId="{9CA01542-4CC9-4069-8C67-C82E1003F653}" dt="2025-08-27T21:45:21.352" v="1326" actId="931"/>
          <ac:spMkLst>
            <pc:docMk/>
            <pc:sldMk cId="795137835" sldId="259"/>
            <ac:spMk id="5" creationId="{B28BEB69-CFB3-B288-0144-8B065869EBD1}"/>
          </ac:spMkLst>
        </pc:spChg>
        <pc:picChg chg="add mod">
          <ac:chgData name="Jeff Shockley" userId="e5c2b2dd-d58d-4d64-be71-7dd6bb681014" providerId="ADAL" clId="{9CA01542-4CC9-4069-8C67-C82E1003F653}" dt="2025-08-27T21:38:54.824" v="1067" actId="931"/>
          <ac:picMkLst>
            <pc:docMk/>
            <pc:sldMk cId="795137835" sldId="259"/>
            <ac:picMk id="3" creationId="{16989CDF-0E8D-D8EE-2C51-0862CD5B4313}"/>
          </ac:picMkLst>
        </pc:picChg>
        <pc:picChg chg="add mod">
          <ac:chgData name="Jeff Shockley" userId="e5c2b2dd-d58d-4d64-be71-7dd6bb681014" providerId="ADAL" clId="{9CA01542-4CC9-4069-8C67-C82E1003F653}" dt="2025-08-27T21:39:16.297" v="1076" actId="931"/>
          <ac:picMkLst>
            <pc:docMk/>
            <pc:sldMk cId="795137835" sldId="259"/>
            <ac:picMk id="7" creationId="{604A5D15-2B6E-942C-5536-FBC2BF129423}"/>
          </ac:picMkLst>
        </pc:picChg>
        <pc:picChg chg="add mod">
          <ac:chgData name="Jeff Shockley" userId="e5c2b2dd-d58d-4d64-be71-7dd6bb681014" providerId="ADAL" clId="{9CA01542-4CC9-4069-8C67-C82E1003F653}" dt="2025-08-27T21:43:11.249" v="1325" actId="931"/>
          <ac:picMkLst>
            <pc:docMk/>
            <pc:sldMk cId="795137835" sldId="259"/>
            <ac:picMk id="9" creationId="{29C577EC-4D95-E364-C756-7F22F9BE0822}"/>
          </ac:picMkLst>
        </pc:picChg>
        <pc:picChg chg="add mod modCrop">
          <ac:chgData name="Jeff Shockley" userId="e5c2b2dd-d58d-4d64-be71-7dd6bb681014" providerId="ADAL" clId="{9CA01542-4CC9-4069-8C67-C82E1003F653}" dt="2025-08-27T21:47:24.617" v="1352" actId="732"/>
          <ac:picMkLst>
            <pc:docMk/>
            <pc:sldMk cId="795137835" sldId="259"/>
            <ac:picMk id="11" creationId="{E471BC01-7C05-A76A-E614-CF99C73B81FD}"/>
          </ac:picMkLst>
        </pc:picChg>
      </pc:sldChg>
      <pc:sldChg chg="modSp mod">
        <pc:chgData name="Jeff Shockley" userId="e5c2b2dd-d58d-4d64-be71-7dd6bb681014" providerId="ADAL" clId="{9CA01542-4CC9-4069-8C67-C82E1003F653}" dt="2025-08-27T22:20:12.806" v="1720" actId="5793"/>
        <pc:sldMkLst>
          <pc:docMk/>
          <pc:sldMk cId="3852402481" sldId="260"/>
        </pc:sldMkLst>
        <pc:spChg chg="mod">
          <ac:chgData name="Jeff Shockley" userId="e5c2b2dd-d58d-4d64-be71-7dd6bb681014" providerId="ADAL" clId="{9CA01542-4CC9-4069-8C67-C82E1003F653}" dt="2025-08-27T21:49:09.422" v="1364" actId="20577"/>
          <ac:spMkLst>
            <pc:docMk/>
            <pc:sldMk cId="3852402481" sldId="260"/>
            <ac:spMk id="2" creationId="{8FBC0BAC-64DD-0832-2428-127AC70EA3F7}"/>
          </ac:spMkLst>
        </pc:spChg>
        <pc:spChg chg="mod">
          <ac:chgData name="Jeff Shockley" userId="e5c2b2dd-d58d-4d64-be71-7dd6bb681014" providerId="ADAL" clId="{9CA01542-4CC9-4069-8C67-C82E1003F653}" dt="2025-08-27T22:20:12.806" v="1720" actId="5793"/>
          <ac:spMkLst>
            <pc:docMk/>
            <pc:sldMk cId="3852402481" sldId="260"/>
            <ac:spMk id="3" creationId="{24FB060B-BD31-C1C6-A4CC-C9FFE259A78E}"/>
          </ac:spMkLst>
        </pc:spChg>
      </pc:sldChg>
      <pc:sldChg chg="modSp mod">
        <pc:chgData name="Jeff Shockley" userId="e5c2b2dd-d58d-4d64-be71-7dd6bb681014" providerId="ADAL" clId="{9CA01542-4CC9-4069-8C67-C82E1003F653}" dt="2025-08-27T22:23:43.300" v="1759" actId="20577"/>
        <pc:sldMkLst>
          <pc:docMk/>
          <pc:sldMk cId="3231149306" sldId="261"/>
        </pc:sldMkLst>
        <pc:spChg chg="mod">
          <ac:chgData name="Jeff Shockley" userId="e5c2b2dd-d58d-4d64-be71-7dd6bb681014" providerId="ADAL" clId="{9CA01542-4CC9-4069-8C67-C82E1003F653}" dt="2025-08-27T21:49:21.652" v="1370" actId="20577"/>
          <ac:spMkLst>
            <pc:docMk/>
            <pc:sldMk cId="3231149306" sldId="261"/>
            <ac:spMk id="2" creationId="{DB11139D-0B8C-43A7-F8F2-E6A046548D42}"/>
          </ac:spMkLst>
        </pc:spChg>
        <pc:spChg chg="mod">
          <ac:chgData name="Jeff Shockley" userId="e5c2b2dd-d58d-4d64-be71-7dd6bb681014" providerId="ADAL" clId="{9CA01542-4CC9-4069-8C67-C82E1003F653}" dt="2025-08-27T22:23:43.300" v="1759" actId="20577"/>
          <ac:spMkLst>
            <pc:docMk/>
            <pc:sldMk cId="3231149306" sldId="261"/>
            <ac:spMk id="3" creationId="{534FFE75-FEC4-5E78-7FEB-9B2F028A9FEE}"/>
          </ac:spMkLst>
        </pc:spChg>
      </pc:sldChg>
      <pc:sldChg chg="modSp mod">
        <pc:chgData name="Jeff Shockley" userId="e5c2b2dd-d58d-4d64-be71-7dd6bb681014" providerId="ADAL" clId="{9CA01542-4CC9-4069-8C67-C82E1003F653}" dt="2025-08-27T22:27:31.917" v="1784" actId="5793"/>
        <pc:sldMkLst>
          <pc:docMk/>
          <pc:sldMk cId="108125119" sldId="262"/>
        </pc:sldMkLst>
        <pc:spChg chg="mod">
          <ac:chgData name="Jeff Shockley" userId="e5c2b2dd-d58d-4d64-be71-7dd6bb681014" providerId="ADAL" clId="{9CA01542-4CC9-4069-8C67-C82E1003F653}" dt="2025-08-27T21:49:33.229" v="1376" actId="20577"/>
          <ac:spMkLst>
            <pc:docMk/>
            <pc:sldMk cId="108125119" sldId="262"/>
            <ac:spMk id="2" creationId="{38B85BDA-EC42-8FA1-5E32-5F7FB2FB2A5A}"/>
          </ac:spMkLst>
        </pc:spChg>
        <pc:spChg chg="mod">
          <ac:chgData name="Jeff Shockley" userId="e5c2b2dd-d58d-4d64-be71-7dd6bb681014" providerId="ADAL" clId="{9CA01542-4CC9-4069-8C67-C82E1003F653}" dt="2025-08-27T22:27:31.917" v="1784" actId="5793"/>
          <ac:spMkLst>
            <pc:docMk/>
            <pc:sldMk cId="108125119" sldId="262"/>
            <ac:spMk id="3" creationId="{8A31E860-C8BE-7FB7-0757-2385EDEF2C68}"/>
          </ac:spMkLst>
        </pc:spChg>
      </pc:sldChg>
      <pc:sldChg chg="del">
        <pc:chgData name="Jeff Shockley" userId="e5c2b2dd-d58d-4d64-be71-7dd6bb681014" providerId="ADAL" clId="{9CA01542-4CC9-4069-8C67-C82E1003F653}" dt="2025-08-27T21:37:02.276" v="1052" actId="2696"/>
        <pc:sldMkLst>
          <pc:docMk/>
          <pc:sldMk cId="794834881" sldId="263"/>
        </pc:sldMkLst>
      </pc:sldChg>
      <pc:sldChg chg="modSp mod">
        <pc:chgData name="Jeff Shockley" userId="e5c2b2dd-d58d-4d64-be71-7dd6bb681014" providerId="ADAL" clId="{9CA01542-4CC9-4069-8C67-C82E1003F653}" dt="2025-08-27T22:28:43.364" v="1791" actId="114"/>
        <pc:sldMkLst>
          <pc:docMk/>
          <pc:sldMk cId="1283953513" sldId="264"/>
        </pc:sldMkLst>
        <pc:spChg chg="mod">
          <ac:chgData name="Jeff Shockley" userId="e5c2b2dd-d58d-4d64-be71-7dd6bb681014" providerId="ADAL" clId="{9CA01542-4CC9-4069-8C67-C82E1003F653}" dt="2025-08-27T21:50:03.273" v="1382" actId="6549"/>
          <ac:spMkLst>
            <pc:docMk/>
            <pc:sldMk cId="1283953513" sldId="264"/>
            <ac:spMk id="2" creationId="{905718E9-F557-0603-C3ED-9181419836BE}"/>
          </ac:spMkLst>
        </pc:spChg>
        <pc:spChg chg="mod">
          <ac:chgData name="Jeff Shockley" userId="e5c2b2dd-d58d-4d64-be71-7dd6bb681014" providerId="ADAL" clId="{9CA01542-4CC9-4069-8C67-C82E1003F653}" dt="2025-08-27T22:28:43.364" v="1791" actId="114"/>
          <ac:spMkLst>
            <pc:docMk/>
            <pc:sldMk cId="1283953513" sldId="264"/>
            <ac:spMk id="3" creationId="{A7D2A572-BD1A-0D69-C43E-BEB4E78AC8FA}"/>
          </ac:spMkLst>
        </pc:spChg>
      </pc:sldChg>
      <pc:sldChg chg="modSp mod">
        <pc:chgData name="Jeff Shockley" userId="e5c2b2dd-d58d-4d64-be71-7dd6bb681014" providerId="ADAL" clId="{9CA01542-4CC9-4069-8C67-C82E1003F653}" dt="2025-08-27T22:29:42.347" v="1803" actId="114"/>
        <pc:sldMkLst>
          <pc:docMk/>
          <pc:sldMk cId="2968260681" sldId="265"/>
        </pc:sldMkLst>
        <pc:spChg chg="mod">
          <ac:chgData name="Jeff Shockley" userId="e5c2b2dd-d58d-4d64-be71-7dd6bb681014" providerId="ADAL" clId="{9CA01542-4CC9-4069-8C67-C82E1003F653}" dt="2025-08-27T21:37:24.729" v="1054"/>
          <ac:spMkLst>
            <pc:docMk/>
            <pc:sldMk cId="2968260681" sldId="265"/>
            <ac:spMk id="2" creationId="{1351A578-ED05-F3DD-CAE8-944519B4DA80}"/>
          </ac:spMkLst>
        </pc:spChg>
        <pc:spChg chg="mod">
          <ac:chgData name="Jeff Shockley" userId="e5c2b2dd-d58d-4d64-be71-7dd6bb681014" providerId="ADAL" clId="{9CA01542-4CC9-4069-8C67-C82E1003F653}" dt="2025-08-27T22:29:42.347" v="1803" actId="114"/>
          <ac:spMkLst>
            <pc:docMk/>
            <pc:sldMk cId="2968260681" sldId="265"/>
            <ac:spMk id="3" creationId="{4A6C33E1-6F36-79EB-F432-43881FE171BC}"/>
          </ac:spMkLst>
        </pc:spChg>
      </pc:sldChg>
      <pc:sldChg chg="modSp mod">
        <pc:chgData name="Jeff Shockley" userId="e5c2b2dd-d58d-4d64-be71-7dd6bb681014" providerId="ADAL" clId="{9CA01542-4CC9-4069-8C67-C82E1003F653}" dt="2025-08-27T22:30:51.764" v="1809" actId="20577"/>
        <pc:sldMkLst>
          <pc:docMk/>
          <pc:sldMk cId="2925000869" sldId="266"/>
        </pc:sldMkLst>
        <pc:spChg chg="mod">
          <ac:chgData name="Jeff Shockley" userId="e5c2b2dd-d58d-4d64-be71-7dd6bb681014" providerId="ADAL" clId="{9CA01542-4CC9-4069-8C67-C82E1003F653}" dt="2025-08-27T21:37:33.828" v="1055"/>
          <ac:spMkLst>
            <pc:docMk/>
            <pc:sldMk cId="2925000869" sldId="266"/>
            <ac:spMk id="2" creationId="{4905C14D-E64D-0C43-6D3B-5F606A796388}"/>
          </ac:spMkLst>
        </pc:spChg>
        <pc:spChg chg="mod">
          <ac:chgData name="Jeff Shockley" userId="e5c2b2dd-d58d-4d64-be71-7dd6bb681014" providerId="ADAL" clId="{9CA01542-4CC9-4069-8C67-C82E1003F653}" dt="2025-08-27T22:30:51.764" v="1809" actId="20577"/>
          <ac:spMkLst>
            <pc:docMk/>
            <pc:sldMk cId="2925000869" sldId="266"/>
            <ac:spMk id="3" creationId="{7F88468A-81EE-3596-DE0C-D74DBFF0BBBC}"/>
          </ac:spMkLst>
        </pc:spChg>
      </pc:sldChg>
      <pc:sldChg chg="del">
        <pc:chgData name="Jeff Shockley" userId="e5c2b2dd-d58d-4d64-be71-7dd6bb681014" providerId="ADAL" clId="{9CA01542-4CC9-4069-8C67-C82E1003F653}" dt="2025-08-27T21:37:46.581" v="1056" actId="2696"/>
        <pc:sldMkLst>
          <pc:docMk/>
          <pc:sldMk cId="145732094" sldId="267"/>
        </pc:sldMkLst>
      </pc:sldChg>
      <pc:sldChg chg="del">
        <pc:chgData name="Jeff Shockley" userId="e5c2b2dd-d58d-4d64-be71-7dd6bb681014" providerId="ADAL" clId="{9CA01542-4CC9-4069-8C67-C82E1003F653}" dt="2025-08-27T21:37:51.892" v="1057" actId="2696"/>
        <pc:sldMkLst>
          <pc:docMk/>
          <pc:sldMk cId="4138455715" sldId="268"/>
        </pc:sldMkLst>
      </pc:sldChg>
      <pc:sldChg chg="del">
        <pc:chgData name="Jeff Shockley" userId="e5c2b2dd-d58d-4d64-be71-7dd6bb681014" providerId="ADAL" clId="{9CA01542-4CC9-4069-8C67-C82E1003F653}" dt="2025-08-27T21:37:59.109" v="1058" actId="2696"/>
        <pc:sldMkLst>
          <pc:docMk/>
          <pc:sldMk cId="356991302" sldId="269"/>
        </pc:sldMkLst>
      </pc:sldChg>
      <pc:sldChg chg="delSp modSp del mod">
        <pc:chgData name="Jeff Shockley" userId="e5c2b2dd-d58d-4d64-be71-7dd6bb681014" providerId="ADAL" clId="{9CA01542-4CC9-4069-8C67-C82E1003F653}" dt="2025-08-27T22:35:51.425" v="1837" actId="2696"/>
        <pc:sldMkLst>
          <pc:docMk/>
          <pc:sldMk cId="2325119131" sldId="270"/>
        </pc:sldMkLst>
        <pc:spChg chg="mod">
          <ac:chgData name="Jeff Shockley" userId="e5c2b2dd-d58d-4d64-be71-7dd6bb681014" providerId="ADAL" clId="{9CA01542-4CC9-4069-8C67-C82E1003F653}" dt="2025-08-27T22:32:08.673" v="1815" actId="27636"/>
          <ac:spMkLst>
            <pc:docMk/>
            <pc:sldMk cId="2325119131" sldId="270"/>
            <ac:spMk id="2" creationId="{6EA7ACB0-5DA3-79CF-1330-010A4260508A}"/>
          </ac:spMkLst>
        </pc:spChg>
        <pc:spChg chg="mod">
          <ac:chgData name="Jeff Shockley" userId="e5c2b2dd-d58d-4d64-be71-7dd6bb681014" providerId="ADAL" clId="{9CA01542-4CC9-4069-8C67-C82E1003F653}" dt="2025-08-27T22:33:19.020" v="1819" actId="27636"/>
          <ac:spMkLst>
            <pc:docMk/>
            <pc:sldMk cId="2325119131" sldId="270"/>
            <ac:spMk id="4" creationId="{BCBA5106-5353-6C55-6FFB-A1C7068CA660}"/>
          </ac:spMkLst>
        </pc:spChg>
        <pc:spChg chg="del">
          <ac:chgData name="Jeff Shockley" userId="e5c2b2dd-d58d-4d64-be71-7dd6bb681014" providerId="ADAL" clId="{9CA01542-4CC9-4069-8C67-C82E1003F653}" dt="2025-08-27T22:33:28.317" v="1820" actId="21"/>
          <ac:spMkLst>
            <pc:docMk/>
            <pc:sldMk cId="2325119131" sldId="270"/>
            <ac:spMk id="5" creationId="{9F1BDD37-A634-D825-C425-7357732537D5}"/>
          </ac:spMkLst>
        </pc:spChg>
      </pc:sldChg>
      <pc:sldChg chg="del">
        <pc:chgData name="Jeff Shockley" userId="e5c2b2dd-d58d-4d64-be71-7dd6bb681014" providerId="ADAL" clId="{9CA01542-4CC9-4069-8C67-C82E1003F653}" dt="2025-08-27T22:35:55.037" v="1838" actId="2696"/>
        <pc:sldMkLst>
          <pc:docMk/>
          <pc:sldMk cId="1137167874" sldId="271"/>
        </pc:sldMkLst>
      </pc:sldChg>
      <pc:sldChg chg="del">
        <pc:chgData name="Jeff Shockley" userId="e5c2b2dd-d58d-4d64-be71-7dd6bb681014" providerId="ADAL" clId="{9CA01542-4CC9-4069-8C67-C82E1003F653}" dt="2025-08-27T22:35:57.871" v="1839" actId="2696"/>
        <pc:sldMkLst>
          <pc:docMk/>
          <pc:sldMk cId="3420724917" sldId="272"/>
        </pc:sldMkLst>
      </pc:sldChg>
      <pc:sldChg chg="del">
        <pc:chgData name="Jeff Shockley" userId="e5c2b2dd-d58d-4d64-be71-7dd6bb681014" providerId="ADAL" clId="{9CA01542-4CC9-4069-8C67-C82E1003F653}" dt="2025-08-27T21:38:25.540" v="1062" actId="2696"/>
        <pc:sldMkLst>
          <pc:docMk/>
          <pc:sldMk cId="1282566484" sldId="273"/>
        </pc:sldMkLst>
      </pc:sldChg>
      <pc:sldChg chg="del">
        <pc:chgData name="Jeff Shockley" userId="e5c2b2dd-d58d-4d64-be71-7dd6bb681014" providerId="ADAL" clId="{9CA01542-4CC9-4069-8C67-C82E1003F653}" dt="2025-08-27T21:38:21.034" v="1061" actId="2696"/>
        <pc:sldMkLst>
          <pc:docMk/>
          <pc:sldMk cId="3263114564" sldId="274"/>
        </pc:sldMkLst>
      </pc:sldChg>
      <pc:sldChg chg="del">
        <pc:chgData name="Jeff Shockley" userId="e5c2b2dd-d58d-4d64-be71-7dd6bb681014" providerId="ADAL" clId="{9CA01542-4CC9-4069-8C67-C82E1003F653}" dt="2025-08-27T21:38:18.078" v="1060" actId="2696"/>
        <pc:sldMkLst>
          <pc:docMk/>
          <pc:sldMk cId="1109964678" sldId="275"/>
        </pc:sldMkLst>
      </pc:sldChg>
      <pc:sldChg chg="del">
        <pc:chgData name="Jeff Shockley" userId="e5c2b2dd-d58d-4d64-be71-7dd6bb681014" providerId="ADAL" clId="{9CA01542-4CC9-4069-8C67-C82E1003F653}" dt="2025-08-27T21:38:15.014" v="1059" actId="2696"/>
        <pc:sldMkLst>
          <pc:docMk/>
          <pc:sldMk cId="1175598583" sldId="276"/>
        </pc:sldMkLst>
      </pc:sldChg>
      <pc:sldChg chg="modSp mod">
        <pc:chgData name="Jeff Shockley" userId="e5c2b2dd-d58d-4d64-be71-7dd6bb681014" providerId="ADAL" clId="{9CA01542-4CC9-4069-8C67-C82E1003F653}" dt="2025-08-27T21:08:40.924" v="216" actId="20577"/>
        <pc:sldMkLst>
          <pc:docMk/>
          <pc:sldMk cId="3641927636" sldId="279"/>
        </pc:sldMkLst>
        <pc:spChg chg="mod">
          <ac:chgData name="Jeff Shockley" userId="e5c2b2dd-d58d-4d64-be71-7dd6bb681014" providerId="ADAL" clId="{9CA01542-4CC9-4069-8C67-C82E1003F653}" dt="2025-08-27T21:07:57.687" v="120" actId="20577"/>
          <ac:spMkLst>
            <pc:docMk/>
            <pc:sldMk cId="3641927636" sldId="279"/>
            <ac:spMk id="2" creationId="{1A7B5288-E8D1-A06D-EE21-06DB910021F4}"/>
          </ac:spMkLst>
        </pc:spChg>
        <pc:spChg chg="mod">
          <ac:chgData name="Jeff Shockley" userId="e5c2b2dd-d58d-4d64-be71-7dd6bb681014" providerId="ADAL" clId="{9CA01542-4CC9-4069-8C67-C82E1003F653}" dt="2025-08-27T21:08:40.924" v="216" actId="20577"/>
          <ac:spMkLst>
            <pc:docMk/>
            <pc:sldMk cId="3641927636" sldId="279"/>
            <ac:spMk id="3" creationId="{DDDB1C51-D676-C501-4AB2-C0A14CBEC8F0}"/>
          </ac:spMkLst>
        </pc:spChg>
      </pc:sldChg>
      <pc:sldChg chg="addSp delSp modSp add mod ord">
        <pc:chgData name="Jeff Shockley" userId="e5c2b2dd-d58d-4d64-be71-7dd6bb681014" providerId="ADAL" clId="{9CA01542-4CC9-4069-8C67-C82E1003F653}" dt="2025-08-27T22:40:56.968" v="1962" actId="255"/>
        <pc:sldMkLst>
          <pc:docMk/>
          <pc:sldMk cId="3313104131" sldId="280"/>
        </pc:sldMkLst>
        <pc:spChg chg="mod">
          <ac:chgData name="Jeff Shockley" userId="e5c2b2dd-d58d-4d64-be71-7dd6bb681014" providerId="ADAL" clId="{9CA01542-4CC9-4069-8C67-C82E1003F653}" dt="2025-08-27T21:09:26.846" v="252" actId="6549"/>
          <ac:spMkLst>
            <pc:docMk/>
            <pc:sldMk cId="3313104131" sldId="280"/>
            <ac:spMk id="2" creationId="{68A32B83-B402-0A36-7181-EEB7EB2B2652}"/>
          </ac:spMkLst>
        </pc:spChg>
        <pc:spChg chg="del">
          <ac:chgData name="Jeff Shockley" userId="e5c2b2dd-d58d-4d64-be71-7dd6bb681014" providerId="ADAL" clId="{9CA01542-4CC9-4069-8C67-C82E1003F653}" dt="2025-08-27T21:20:12.847" v="787" actId="931"/>
          <ac:spMkLst>
            <pc:docMk/>
            <pc:sldMk cId="3313104131" sldId="280"/>
            <ac:spMk id="3" creationId="{B6DCF06A-62D1-060B-6BDB-C27182996757}"/>
          </ac:spMkLst>
        </pc:spChg>
        <pc:spChg chg="mod">
          <ac:chgData name="Jeff Shockley" userId="e5c2b2dd-d58d-4d64-be71-7dd6bb681014" providerId="ADAL" clId="{9CA01542-4CC9-4069-8C67-C82E1003F653}" dt="2025-08-27T21:09:57.237" v="321" actId="6549"/>
          <ac:spMkLst>
            <pc:docMk/>
            <pc:sldMk cId="3313104131" sldId="280"/>
            <ac:spMk id="4" creationId="{02EACF52-27A6-9A88-B09A-572290164F11}"/>
          </ac:spMkLst>
        </pc:spChg>
        <pc:spChg chg="mod">
          <ac:chgData name="Jeff Shockley" userId="e5c2b2dd-d58d-4d64-be71-7dd6bb681014" providerId="ADAL" clId="{9CA01542-4CC9-4069-8C67-C82E1003F653}" dt="2025-08-27T22:40:46.859" v="1960" actId="255"/>
          <ac:spMkLst>
            <pc:docMk/>
            <pc:sldMk cId="3313104131" sldId="280"/>
            <ac:spMk id="5" creationId="{47A9423D-4093-5F70-8B51-4E4CFC002CA5}"/>
          </ac:spMkLst>
        </pc:spChg>
        <pc:spChg chg="mod">
          <ac:chgData name="Jeff Shockley" userId="e5c2b2dd-d58d-4d64-be71-7dd6bb681014" providerId="ADAL" clId="{9CA01542-4CC9-4069-8C67-C82E1003F653}" dt="2025-08-27T22:40:52.303" v="1961" actId="255"/>
          <ac:spMkLst>
            <pc:docMk/>
            <pc:sldMk cId="3313104131" sldId="280"/>
            <ac:spMk id="6" creationId="{BA13CB35-8FDD-FD08-6472-67F66BE3F5C4}"/>
          </ac:spMkLst>
        </pc:spChg>
        <pc:spChg chg="mod">
          <ac:chgData name="Jeff Shockley" userId="e5c2b2dd-d58d-4d64-be71-7dd6bb681014" providerId="ADAL" clId="{9CA01542-4CC9-4069-8C67-C82E1003F653}" dt="2025-08-27T22:40:56.968" v="1962" actId="255"/>
          <ac:spMkLst>
            <pc:docMk/>
            <pc:sldMk cId="3313104131" sldId="280"/>
            <ac:spMk id="7" creationId="{B7D20606-9A68-C220-4338-8A41F6213278}"/>
          </ac:spMkLst>
        </pc:spChg>
        <pc:spChg chg="mod">
          <ac:chgData name="Jeff Shockley" userId="e5c2b2dd-d58d-4d64-be71-7dd6bb681014" providerId="ADAL" clId="{9CA01542-4CC9-4069-8C67-C82E1003F653}" dt="2025-08-27T21:10:40.441" v="373" actId="20577"/>
          <ac:spMkLst>
            <pc:docMk/>
            <pc:sldMk cId="3313104131" sldId="280"/>
            <ac:spMk id="8" creationId="{D1B9B090-0979-22F0-7343-5985BB893134}"/>
          </ac:spMkLst>
        </pc:spChg>
        <pc:spChg chg="add del mod">
          <ac:chgData name="Jeff Shockley" userId="e5c2b2dd-d58d-4d64-be71-7dd6bb681014" providerId="ADAL" clId="{9CA01542-4CC9-4069-8C67-C82E1003F653}" dt="2025-08-27T21:28:07.377" v="791" actId="931"/>
          <ac:spMkLst>
            <pc:docMk/>
            <pc:sldMk cId="3313104131" sldId="280"/>
            <ac:spMk id="12" creationId="{30681A16-3BB3-7F2B-AC75-02115C87920F}"/>
          </ac:spMkLst>
        </pc:spChg>
        <pc:picChg chg="add del mod">
          <ac:chgData name="Jeff Shockley" userId="e5c2b2dd-d58d-4d64-be71-7dd6bb681014" providerId="ADAL" clId="{9CA01542-4CC9-4069-8C67-C82E1003F653}" dt="2025-08-27T21:23:16.708" v="790" actId="478"/>
          <ac:picMkLst>
            <pc:docMk/>
            <pc:sldMk cId="3313104131" sldId="280"/>
            <ac:picMk id="10" creationId="{E109627E-282C-2E70-90E2-4281A04CD4BE}"/>
          </ac:picMkLst>
        </pc:picChg>
        <pc:picChg chg="add mod">
          <ac:chgData name="Jeff Shockley" userId="e5c2b2dd-d58d-4d64-be71-7dd6bb681014" providerId="ADAL" clId="{9CA01542-4CC9-4069-8C67-C82E1003F653}" dt="2025-08-27T21:28:10.983" v="793" actId="962"/>
          <ac:picMkLst>
            <pc:docMk/>
            <pc:sldMk cId="3313104131" sldId="280"/>
            <ac:picMk id="14" creationId="{4FBC5DFA-AFA7-CEC8-18D1-73F4242D18E1}"/>
          </ac:picMkLst>
        </pc:picChg>
      </pc:sldChg>
      <pc:sldChg chg="modSp add mod ord">
        <pc:chgData name="Jeff Shockley" userId="e5c2b2dd-d58d-4d64-be71-7dd6bb681014" providerId="ADAL" clId="{9CA01542-4CC9-4069-8C67-C82E1003F653}" dt="2025-08-27T22:25:22.655" v="1768" actId="114"/>
        <pc:sldMkLst>
          <pc:docMk/>
          <pc:sldMk cId="1426425403" sldId="281"/>
        </pc:sldMkLst>
        <pc:spChg chg="mod">
          <ac:chgData name="Jeff Shockley" userId="e5c2b2dd-d58d-4d64-be71-7dd6bb681014" providerId="ADAL" clId="{9CA01542-4CC9-4069-8C67-C82E1003F653}" dt="2025-08-27T22:25:22.655" v="1768" actId="114"/>
          <ac:spMkLst>
            <pc:docMk/>
            <pc:sldMk cId="1426425403" sldId="281"/>
            <ac:spMk id="3" creationId="{7E0DC440-3E5D-8923-C200-F47EA8B42AF0}"/>
          </ac:spMkLst>
        </pc:spChg>
      </pc:sldChg>
      <pc:sldChg chg="modSp add mod ord">
        <pc:chgData name="Jeff Shockley" userId="e5c2b2dd-d58d-4d64-be71-7dd6bb681014" providerId="ADAL" clId="{9CA01542-4CC9-4069-8C67-C82E1003F653}" dt="2025-08-27T22:26:45.138" v="1780" actId="114"/>
        <pc:sldMkLst>
          <pc:docMk/>
          <pc:sldMk cId="2627716223" sldId="282"/>
        </pc:sldMkLst>
        <pc:spChg chg="mod">
          <ac:chgData name="Jeff Shockley" userId="e5c2b2dd-d58d-4d64-be71-7dd6bb681014" providerId="ADAL" clId="{9CA01542-4CC9-4069-8C67-C82E1003F653}" dt="2025-08-27T22:26:45.138" v="1780" actId="114"/>
          <ac:spMkLst>
            <pc:docMk/>
            <pc:sldMk cId="2627716223" sldId="282"/>
            <ac:spMk id="3" creationId="{DD96B8D3-C08D-3B6B-D3D1-2857EBE980A1}"/>
          </ac:spMkLst>
        </pc:spChg>
      </pc:sldChg>
      <pc:sldChg chg="modSp add mod ord">
        <pc:chgData name="Jeff Shockley" userId="e5c2b2dd-d58d-4d64-be71-7dd6bb681014" providerId="ADAL" clId="{9CA01542-4CC9-4069-8C67-C82E1003F653}" dt="2025-08-27T22:34:51.262" v="1828" actId="5793"/>
        <pc:sldMkLst>
          <pc:docMk/>
          <pc:sldMk cId="3038049542" sldId="283"/>
        </pc:sldMkLst>
        <pc:spChg chg="mod">
          <ac:chgData name="Jeff Shockley" userId="e5c2b2dd-d58d-4d64-be71-7dd6bb681014" providerId="ADAL" clId="{9CA01542-4CC9-4069-8C67-C82E1003F653}" dt="2025-08-27T22:34:51.262" v="1828" actId="5793"/>
          <ac:spMkLst>
            <pc:docMk/>
            <pc:sldMk cId="3038049542" sldId="283"/>
            <ac:spMk id="3" creationId="{7424E168-45EB-E879-D6B4-D83720F9F2C3}"/>
          </ac:spMkLst>
        </pc:spChg>
      </pc:sldChg>
      <pc:sldChg chg="modSp add mod">
        <pc:chgData name="Jeff Shockley" userId="e5c2b2dd-d58d-4d64-be71-7dd6bb681014" providerId="ADAL" clId="{9CA01542-4CC9-4069-8C67-C82E1003F653}" dt="2025-08-27T22:35:31.103" v="1836" actId="114"/>
        <pc:sldMkLst>
          <pc:docMk/>
          <pc:sldMk cId="1520214676" sldId="284"/>
        </pc:sldMkLst>
        <pc:spChg chg="mod">
          <ac:chgData name="Jeff Shockley" userId="e5c2b2dd-d58d-4d64-be71-7dd6bb681014" providerId="ADAL" clId="{9CA01542-4CC9-4069-8C67-C82E1003F653}" dt="2025-08-27T22:35:31.103" v="1836" actId="114"/>
          <ac:spMkLst>
            <pc:docMk/>
            <pc:sldMk cId="1520214676" sldId="284"/>
            <ac:spMk id="3" creationId="{E9CBE207-D19D-F4AE-5CA9-E5869F511814}"/>
          </ac:spMkLst>
        </pc:spChg>
      </pc:sldChg>
      <pc:sldChg chg="modSp add mod ord">
        <pc:chgData name="Jeff Shockley" userId="e5c2b2dd-d58d-4d64-be71-7dd6bb681014" providerId="ADAL" clId="{9CA01542-4CC9-4069-8C67-C82E1003F653}" dt="2025-08-27T22:37:17.518" v="1852" actId="5793"/>
        <pc:sldMkLst>
          <pc:docMk/>
          <pc:sldMk cId="641935236" sldId="285"/>
        </pc:sldMkLst>
        <pc:spChg chg="mod">
          <ac:chgData name="Jeff Shockley" userId="e5c2b2dd-d58d-4d64-be71-7dd6bb681014" providerId="ADAL" clId="{9CA01542-4CC9-4069-8C67-C82E1003F653}" dt="2025-08-27T22:37:17.518" v="1852" actId="5793"/>
          <ac:spMkLst>
            <pc:docMk/>
            <pc:sldMk cId="641935236" sldId="285"/>
            <ac:spMk id="3" creationId="{115E448F-BCDB-ABF7-60C8-222724AF9941}"/>
          </ac:spMkLst>
        </pc:spChg>
      </pc:sldChg>
      <pc:sldChg chg="modSp add mod ord">
        <pc:chgData name="Jeff Shockley" userId="e5c2b2dd-d58d-4d64-be71-7dd6bb681014" providerId="ADAL" clId="{9CA01542-4CC9-4069-8C67-C82E1003F653}" dt="2025-08-27T22:38:27.974" v="1862" actId="20577"/>
        <pc:sldMkLst>
          <pc:docMk/>
          <pc:sldMk cId="2132862013" sldId="286"/>
        </pc:sldMkLst>
        <pc:spChg chg="mod">
          <ac:chgData name="Jeff Shockley" userId="e5c2b2dd-d58d-4d64-be71-7dd6bb681014" providerId="ADAL" clId="{9CA01542-4CC9-4069-8C67-C82E1003F653}" dt="2025-08-27T22:38:27.974" v="1862" actId="20577"/>
          <ac:spMkLst>
            <pc:docMk/>
            <pc:sldMk cId="2132862013" sldId="286"/>
            <ac:spMk id="3" creationId="{527AE8DD-9268-F2D4-D8A2-FBC4712F874C}"/>
          </ac:spMkLst>
        </pc:spChg>
      </pc:sldChg>
      <pc:sldChg chg="add del ord">
        <pc:chgData name="Jeff Shockley" userId="e5c2b2dd-d58d-4d64-be71-7dd6bb681014" providerId="ADAL" clId="{9CA01542-4CC9-4069-8C67-C82E1003F653}" dt="2025-08-27T22:38:34.264" v="1863" actId="2696"/>
        <pc:sldMkLst>
          <pc:docMk/>
          <pc:sldMk cId="301926291" sldId="2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00CDC6-1352-8CD2-7A73-AA91F8F2EA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3701FB-426E-1043-C984-8A158E6CB9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7C68E6-86EA-40F4-B4C5-2D26DFFA4936}" type="datetimeFigureOut">
              <a:rPr lang="en-US" smtClean="0"/>
              <a:t>8/27/2025</a:t>
            </a:fld>
            <a:endParaRPr lang="en-US"/>
          </a:p>
        </p:txBody>
      </p:sp>
      <p:sp>
        <p:nvSpPr>
          <p:cNvPr id="4" name="Footer Placeholder 3">
            <a:extLst>
              <a:ext uri="{FF2B5EF4-FFF2-40B4-BE49-F238E27FC236}">
                <a16:creationId xmlns:a16="http://schemas.microsoft.com/office/drawing/2014/main" id="{C9DE7DD0-31CC-9599-9EC5-801AAE8030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262EB7-8EB7-2398-5DF8-ADDFF91A39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7D90C5-D2F2-466D-ABAD-793138E9EB23}" type="slidenum">
              <a:rPr lang="en-US" smtClean="0"/>
              <a:t>‹#›</a:t>
            </a:fld>
            <a:endParaRPr lang="en-US"/>
          </a:p>
        </p:txBody>
      </p:sp>
    </p:spTree>
    <p:extLst>
      <p:ext uri="{BB962C8B-B14F-4D97-AF65-F5344CB8AC3E}">
        <p14:creationId xmlns:p14="http://schemas.microsoft.com/office/powerpoint/2010/main" val="34363298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9C19-1A9B-39C1-AFC4-D94E14D1B964}"/>
              </a:ext>
            </a:extLst>
          </p:cNvPr>
          <p:cNvSpPr>
            <a:spLocks noGrp="1"/>
          </p:cNvSpPr>
          <p:nvPr>
            <p:ph type="ctrTitle"/>
          </p:nvPr>
        </p:nvSpPr>
        <p:spPr>
          <a:xfrm>
            <a:off x="1524000" y="2834786"/>
            <a:ext cx="9144000" cy="2387600"/>
          </a:xfrm>
        </p:spPr>
        <p:txBody>
          <a:bodyPr anchor="b"/>
          <a:lstStyle>
            <a:lvl1pPr algn="ctr">
              <a:defRPr sz="6000">
                <a:solidFill>
                  <a:srgbClr val="F4F2EA"/>
                </a:solidFill>
              </a:defRPr>
            </a:lvl1pPr>
          </a:lstStyle>
          <a:p>
            <a:r>
              <a:rPr lang="en-US" dirty="0"/>
              <a:t>Click to edit Master title style</a:t>
            </a:r>
          </a:p>
        </p:txBody>
      </p:sp>
      <p:sp>
        <p:nvSpPr>
          <p:cNvPr id="3" name="Subtitle 2">
            <a:extLst>
              <a:ext uri="{FF2B5EF4-FFF2-40B4-BE49-F238E27FC236}">
                <a16:creationId xmlns:a16="http://schemas.microsoft.com/office/drawing/2014/main" id="{8CB66CA3-3366-0906-3BA8-B6FEE509879F}"/>
              </a:ext>
            </a:extLst>
          </p:cNvPr>
          <p:cNvSpPr>
            <a:spLocks noGrp="1"/>
          </p:cNvSpPr>
          <p:nvPr>
            <p:ph type="subTitle" idx="1"/>
          </p:nvPr>
        </p:nvSpPr>
        <p:spPr>
          <a:xfrm>
            <a:off x="1524000" y="5403272"/>
            <a:ext cx="9144000" cy="694113"/>
          </a:xfrm>
        </p:spPr>
        <p:txBody>
          <a:bodyPr/>
          <a:lstStyle>
            <a:lvl1pPr marL="0" indent="0" algn="ctr">
              <a:buNone/>
              <a:defRPr sz="2400" i="1">
                <a:solidFill>
                  <a:srgbClr val="F4F2EA"/>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03154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2,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516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3,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2">
            <a:extLst>
              <a:ext uri="{FF2B5EF4-FFF2-40B4-BE49-F238E27FC236}">
                <a16:creationId xmlns:a16="http://schemas.microsoft.com/office/drawing/2014/main" id="{6809CCEA-B5A5-6BFD-730D-E5DC97B737A8}"/>
              </a:ext>
            </a:extLst>
          </p:cNvPr>
          <p:cNvSpPr>
            <a:spLocks noGrp="1"/>
          </p:cNvSpPr>
          <p:nvPr>
            <p:ph type="body" idx="10"/>
          </p:nvPr>
        </p:nvSpPr>
        <p:spPr>
          <a:xfrm>
            <a:off x="838200" y="2471574"/>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5" name="Content Placeholder 2">
            <a:extLst>
              <a:ext uri="{FF2B5EF4-FFF2-40B4-BE49-F238E27FC236}">
                <a16:creationId xmlns:a16="http://schemas.microsoft.com/office/drawing/2014/main" id="{F721A1F2-4933-924C-1B6F-C6735DDA5C51}"/>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BEC8A1F1-9559-A16B-988A-CF442A9B2554}"/>
              </a:ext>
            </a:extLst>
          </p:cNvPr>
          <p:cNvSpPr>
            <a:spLocks noGrp="1"/>
          </p:cNvSpPr>
          <p:nvPr>
            <p:ph type="body" idx="12"/>
          </p:nvPr>
        </p:nvSpPr>
        <p:spPr>
          <a:xfrm>
            <a:off x="838200" y="4566821"/>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81176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3,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039527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3,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020034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 with Imagem,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592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 with Imagem,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89777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 with Imagem,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7299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Logo Cr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057908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and Content, Logo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F4F2EA"/>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546845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and Content, Logo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82570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F79A-4C1F-053C-4EC9-9C7030ADB89F}"/>
              </a:ext>
            </a:extLst>
          </p:cNvPr>
          <p:cNvSpPr>
            <a:spLocks noGrp="1"/>
          </p:cNvSpPr>
          <p:nvPr>
            <p:ph type="title"/>
          </p:nvPr>
        </p:nvSpPr>
        <p:spPr>
          <a:xfrm>
            <a:off x="6096000" y="184645"/>
            <a:ext cx="5257800" cy="1325563"/>
          </a:xfrm>
        </p:spPr>
        <p:txBody>
          <a:bodyPr anchor="b">
            <a:normAutofit/>
          </a:bodyPr>
          <a:lstStyle>
            <a:lvl1pPr>
              <a:defRPr sz="5400">
                <a:solidFill>
                  <a:srgbClr val="F4F2EA"/>
                </a:solidFill>
              </a:defRPr>
            </a:lvl1pPr>
          </a:lstStyle>
          <a:p>
            <a:endParaRPr lang="en-US" dirty="0"/>
          </a:p>
        </p:txBody>
      </p:sp>
      <p:sp>
        <p:nvSpPr>
          <p:cNvPr id="9" name="Picture Placeholder 8">
            <a:extLst>
              <a:ext uri="{FF2B5EF4-FFF2-40B4-BE49-F238E27FC236}">
                <a16:creationId xmlns:a16="http://schemas.microsoft.com/office/drawing/2014/main" id="{7FA26F40-9326-9602-5A76-D355089E17F4}"/>
              </a:ext>
            </a:extLst>
          </p:cNvPr>
          <p:cNvSpPr>
            <a:spLocks noGrp="1"/>
          </p:cNvSpPr>
          <p:nvPr>
            <p:ph type="pic" sz="quarter" idx="13"/>
          </p:nvPr>
        </p:nvSpPr>
        <p:spPr>
          <a:xfrm>
            <a:off x="0" y="0"/>
            <a:ext cx="5823284" cy="6858000"/>
          </a:xfrm>
        </p:spPr>
        <p:txBody>
          <a:bodyPr/>
          <a:lstStyle/>
          <a:p>
            <a:endParaRPr lang="en-US"/>
          </a:p>
        </p:txBody>
      </p:sp>
      <p:grpSp>
        <p:nvGrpSpPr>
          <p:cNvPr id="22" name="Group 21">
            <a:extLst>
              <a:ext uri="{FF2B5EF4-FFF2-40B4-BE49-F238E27FC236}">
                <a16:creationId xmlns:a16="http://schemas.microsoft.com/office/drawing/2014/main" id="{A542DF41-836F-A55D-6351-2A6E5246B94F}"/>
              </a:ext>
            </a:extLst>
          </p:cNvPr>
          <p:cNvGrpSpPr/>
          <p:nvPr userDrawn="1"/>
        </p:nvGrpSpPr>
        <p:grpSpPr>
          <a:xfrm>
            <a:off x="6096000" y="1690688"/>
            <a:ext cx="5257800" cy="781550"/>
            <a:chOff x="6096000" y="1690688"/>
            <a:chExt cx="5257800" cy="781550"/>
          </a:xfrm>
        </p:grpSpPr>
        <p:sp>
          <p:nvSpPr>
            <p:cNvPr id="17" name="Title 1">
              <a:extLst>
                <a:ext uri="{FF2B5EF4-FFF2-40B4-BE49-F238E27FC236}">
                  <a16:creationId xmlns:a16="http://schemas.microsoft.com/office/drawing/2014/main" id="{400C8BDF-1266-AD56-02DF-541EF08C9483}"/>
                </a:ext>
              </a:extLst>
            </p:cNvPr>
            <p:cNvSpPr txBox="1">
              <a:spLocks/>
            </p:cNvSpPr>
            <p:nvPr userDrawn="1"/>
          </p:nvSpPr>
          <p:spPr>
            <a:xfrm>
              <a:off x="6096000" y="1690688"/>
              <a:ext cx="5257800" cy="3907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500" dirty="0">
                <a:solidFill>
                  <a:srgbClr val="AA834B"/>
                </a:solidFill>
                <a:latin typeface="Optima LT Std" panose="020B0502050508020304" pitchFamily="34" charset="0"/>
              </a:endParaRPr>
            </a:p>
          </p:txBody>
        </p:sp>
        <p:sp>
          <p:nvSpPr>
            <p:cNvPr id="18" name="Title 1">
              <a:extLst>
                <a:ext uri="{FF2B5EF4-FFF2-40B4-BE49-F238E27FC236}">
                  <a16:creationId xmlns:a16="http://schemas.microsoft.com/office/drawing/2014/main" id="{3DED739C-30E5-CE0C-2A3E-E89C9CED1185}"/>
                </a:ext>
              </a:extLst>
            </p:cNvPr>
            <p:cNvSpPr txBox="1">
              <a:spLocks/>
            </p:cNvSpPr>
            <p:nvPr userDrawn="1"/>
          </p:nvSpPr>
          <p:spPr>
            <a:xfrm>
              <a:off x="6096000" y="2081463"/>
              <a:ext cx="5257800" cy="3907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000" dirty="0">
                <a:solidFill>
                  <a:srgbClr val="AA834B"/>
                </a:solidFill>
                <a:latin typeface="Optima LT Std" panose="020B0502050508020304" pitchFamily="34" charset="0"/>
              </a:endParaRPr>
            </a:p>
          </p:txBody>
        </p:sp>
      </p:grpSp>
      <p:sp>
        <p:nvSpPr>
          <p:cNvPr id="26" name="Subtitle 2">
            <a:extLst>
              <a:ext uri="{FF2B5EF4-FFF2-40B4-BE49-F238E27FC236}">
                <a16:creationId xmlns:a16="http://schemas.microsoft.com/office/drawing/2014/main" id="{A95D6B0F-8143-2609-6B00-8842829B4F84}"/>
              </a:ext>
            </a:extLst>
          </p:cNvPr>
          <p:cNvSpPr>
            <a:spLocks noGrp="1"/>
          </p:cNvSpPr>
          <p:nvPr>
            <p:ph type="subTitle" idx="1" hasCustomPrompt="1"/>
          </p:nvPr>
        </p:nvSpPr>
        <p:spPr>
          <a:xfrm>
            <a:off x="6096000" y="1614087"/>
            <a:ext cx="5257800" cy="390776"/>
          </a:xfrm>
        </p:spPr>
        <p:txBody>
          <a:bodyPr anchor="ctr">
            <a:normAutofit/>
          </a:bodyPr>
          <a:lstStyle>
            <a:lvl1pPr marL="0" indent="0" algn="l">
              <a:buNone/>
              <a:defRPr sz="1800" spc="190" baseline="0">
                <a:solidFill>
                  <a:srgbClr val="AA834B"/>
                </a:solidFill>
                <a:latin typeface="Optima LT Std" panose="020B0502050508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Content Placeholder 2">
            <a:extLst>
              <a:ext uri="{FF2B5EF4-FFF2-40B4-BE49-F238E27FC236}">
                <a16:creationId xmlns:a16="http://schemas.microsoft.com/office/drawing/2014/main" id="{AE8AC89D-3B4B-F03A-F526-AD3AEF6A3BE6}"/>
              </a:ext>
            </a:extLst>
          </p:cNvPr>
          <p:cNvSpPr>
            <a:spLocks noGrp="1"/>
          </p:cNvSpPr>
          <p:nvPr>
            <p:ph idx="14"/>
          </p:nvPr>
        </p:nvSpPr>
        <p:spPr>
          <a:xfrm>
            <a:off x="6180221" y="264545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29" name="Content Placeholder 2">
            <a:extLst>
              <a:ext uri="{FF2B5EF4-FFF2-40B4-BE49-F238E27FC236}">
                <a16:creationId xmlns:a16="http://schemas.microsoft.com/office/drawing/2014/main" id="{C3C0B61C-3980-BE26-458D-43BAC57CD594}"/>
              </a:ext>
            </a:extLst>
          </p:cNvPr>
          <p:cNvSpPr>
            <a:spLocks noGrp="1"/>
          </p:cNvSpPr>
          <p:nvPr>
            <p:ph idx="15"/>
          </p:nvPr>
        </p:nvSpPr>
        <p:spPr>
          <a:xfrm>
            <a:off x="6180221" y="386866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0" name="Content Placeholder 2">
            <a:extLst>
              <a:ext uri="{FF2B5EF4-FFF2-40B4-BE49-F238E27FC236}">
                <a16:creationId xmlns:a16="http://schemas.microsoft.com/office/drawing/2014/main" id="{4F10A4D8-2048-F4AF-96FD-79A9EEC8C4A3}"/>
              </a:ext>
            </a:extLst>
          </p:cNvPr>
          <p:cNvSpPr>
            <a:spLocks noGrp="1"/>
          </p:cNvSpPr>
          <p:nvPr>
            <p:ph idx="16"/>
          </p:nvPr>
        </p:nvSpPr>
        <p:spPr>
          <a:xfrm>
            <a:off x="6180221" y="509187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2541E56E-217D-27E4-B742-ACF134FE0F03}"/>
              </a:ext>
            </a:extLst>
          </p:cNvPr>
          <p:cNvSpPr>
            <a:spLocks noGrp="1"/>
          </p:cNvSpPr>
          <p:nvPr>
            <p:ph type="body" sz="quarter" idx="17" hasCustomPrompt="1"/>
          </p:nvPr>
        </p:nvSpPr>
        <p:spPr>
          <a:xfrm>
            <a:off x="6095999" y="2033695"/>
            <a:ext cx="5009147" cy="390776"/>
          </a:xfrm>
        </p:spPr>
        <p:txBody>
          <a:bodyPr anchor="t">
            <a:normAutofit/>
          </a:bodyPr>
          <a:lstStyle>
            <a:lvl1pPr marL="0" indent="0">
              <a:buNone/>
              <a:defRPr sz="1400" spc="190" baseline="0">
                <a:solidFill>
                  <a:srgbClr val="AA834B"/>
                </a:solidFill>
                <a:latin typeface="Optima LT Std" panose="020B0502050508020304" pitchFamily="34" charset="0"/>
              </a:defRPr>
            </a:lvl1pPr>
          </a:lstStyle>
          <a:p>
            <a:pPr lvl="0"/>
            <a:r>
              <a:rPr lang="en-US" dirty="0"/>
              <a:t>CLICK TO EDIT MASTER TEXT STYLES</a:t>
            </a:r>
          </a:p>
        </p:txBody>
      </p:sp>
    </p:spTree>
    <p:extLst>
      <p:ext uri="{BB962C8B-B14F-4D97-AF65-F5344CB8AC3E}">
        <p14:creationId xmlns:p14="http://schemas.microsoft.com/office/powerpoint/2010/main" val="80369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and Content, Logo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4104042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7939AD-73B6-2337-D53D-E5266B5BBD2C}"/>
              </a:ext>
            </a:extLst>
          </p:cNvPr>
          <p:cNvSpPr>
            <a:spLocks noGrp="1"/>
          </p:cNvSpPr>
          <p:nvPr>
            <p:ph type="body" idx="1"/>
          </p:nvPr>
        </p:nvSpPr>
        <p:spPr>
          <a:xfrm>
            <a:off x="2673016" y="4589463"/>
            <a:ext cx="6845969" cy="1500187"/>
          </a:xfrm>
        </p:spPr>
        <p:txBody>
          <a:bodyPr>
            <a:normAutofit/>
          </a:bodyPr>
          <a:lstStyle>
            <a:lvl1pPr marL="0" indent="0" algn="ctr">
              <a:buNone/>
              <a:defRPr sz="2200">
                <a:solidFill>
                  <a:srgbClr val="F4F2E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Picture Placeholder 2">
            <a:extLst>
              <a:ext uri="{FF2B5EF4-FFF2-40B4-BE49-F238E27FC236}">
                <a16:creationId xmlns:a16="http://schemas.microsoft.com/office/drawing/2014/main" id="{2040459D-D362-7F27-0BBD-BE3E92C869EF}"/>
              </a:ext>
            </a:extLst>
          </p:cNvPr>
          <p:cNvSpPr>
            <a:spLocks noGrp="1"/>
          </p:cNvSpPr>
          <p:nvPr>
            <p:ph type="pic" idx="10"/>
          </p:nvPr>
        </p:nvSpPr>
        <p:spPr>
          <a:xfrm>
            <a:off x="4736431" y="1118940"/>
            <a:ext cx="2719138" cy="2045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0956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593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8146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42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365125"/>
            <a:ext cx="8161421" cy="1325563"/>
          </a:xfrm>
        </p:spPr>
        <p:txBody>
          <a:bodyPr anchor="b"/>
          <a:lstStyle>
            <a:lvl1pPr>
              <a:defRPr>
                <a:solidFill>
                  <a:srgbClr val="AA834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454441"/>
            <a:ext cx="8161421" cy="3722521"/>
          </a:xfrm>
        </p:spPr>
        <p:txBody>
          <a:bodyPr/>
          <a:lstStyle>
            <a:lvl1pPr>
              <a:defRPr>
                <a:solidFill>
                  <a:srgbClr val="2E2E24"/>
                </a:solidFill>
              </a:defRPr>
            </a:lvl1pPr>
            <a:lvl2pPr>
              <a:defRPr>
                <a:solidFill>
                  <a:srgbClr val="2E2E24"/>
                </a:solidFill>
              </a:defRPr>
            </a:lvl2pPr>
            <a:lvl3pPr>
              <a:defRPr>
                <a:solidFill>
                  <a:srgbClr val="2E2E24"/>
                </a:solidFill>
              </a:defRPr>
            </a:lvl3pPr>
            <a:lvl4pPr>
              <a:defRPr>
                <a:solidFill>
                  <a:srgbClr val="2E2E24"/>
                </a:solidFill>
              </a:defRPr>
            </a:lvl4pPr>
            <a:lvl5pPr>
              <a:defRPr>
                <a:solidFill>
                  <a:srgbClr val="2E2E2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334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38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2,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54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2,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80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43457-1184-A639-6015-F5FCB7359D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12340A-CB79-76B8-5EBA-2854DE35B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8A08-A776-DA94-BD3D-C43B78B6C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F848A-C250-4DF3-B3B2-707E516F62AD}" type="datetimeFigureOut">
              <a:rPr lang="en-US" smtClean="0"/>
              <a:t>8/27/2025</a:t>
            </a:fld>
            <a:endParaRPr lang="en-US"/>
          </a:p>
        </p:txBody>
      </p:sp>
      <p:sp>
        <p:nvSpPr>
          <p:cNvPr id="5" name="Footer Placeholder 4">
            <a:extLst>
              <a:ext uri="{FF2B5EF4-FFF2-40B4-BE49-F238E27FC236}">
                <a16:creationId xmlns:a16="http://schemas.microsoft.com/office/drawing/2014/main" id="{9FA15400-AB31-ABDF-788D-01DD26B0B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8051DA-6E52-E37B-51D5-29243214D6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28429-1C19-427A-A691-1C9984D8C10B}" type="slidenum">
              <a:rPr lang="en-US" smtClean="0"/>
              <a:t>‹#›</a:t>
            </a:fld>
            <a:endParaRPr lang="en-US"/>
          </a:p>
        </p:txBody>
      </p:sp>
    </p:spTree>
    <p:extLst>
      <p:ext uri="{BB962C8B-B14F-4D97-AF65-F5344CB8AC3E}">
        <p14:creationId xmlns:p14="http://schemas.microsoft.com/office/powerpoint/2010/main" val="337042432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57" r:id="rId14"/>
    <p:sldLayoutId id="2147483671" r:id="rId15"/>
    <p:sldLayoutId id="2147483672" r:id="rId16"/>
    <p:sldLayoutId id="2147483673" r:id="rId17"/>
    <p:sldLayoutId id="2147483674" r:id="rId18"/>
    <p:sldLayoutId id="2147483675" r:id="rId19"/>
    <p:sldLayoutId id="2147483676" r:id="rId20"/>
    <p:sldLayoutId id="214748365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travelers.com/business-insurance/cyber-insurance"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state.gov/20-ways-you-can-help-fight-human-trafficking/" TargetMode="External"/><Relationship Id="rId2" Type="http://schemas.openxmlformats.org/officeDocument/2006/relationships/hyperlink" Target="https://www.dhs.gov/blue-campaign"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joe.viglietta@dimensionhospitality.com" TargetMode="Externa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B5288-E8D1-A06D-EE21-06DB910021F4}"/>
              </a:ext>
            </a:extLst>
          </p:cNvPr>
          <p:cNvSpPr>
            <a:spLocks noGrp="1"/>
          </p:cNvSpPr>
          <p:nvPr>
            <p:ph type="ctrTitle"/>
          </p:nvPr>
        </p:nvSpPr>
        <p:spPr/>
        <p:txBody>
          <a:bodyPr>
            <a:normAutofit fontScale="90000"/>
          </a:bodyPr>
          <a:lstStyle/>
          <a:p>
            <a:r>
              <a:rPr lang="en-US" dirty="0"/>
              <a:t>More than a bad review: The New Legal Risk of Hotel Ownership.</a:t>
            </a:r>
          </a:p>
        </p:txBody>
      </p:sp>
      <p:sp>
        <p:nvSpPr>
          <p:cNvPr id="3" name="Subtitle 2">
            <a:extLst>
              <a:ext uri="{FF2B5EF4-FFF2-40B4-BE49-F238E27FC236}">
                <a16:creationId xmlns:a16="http://schemas.microsoft.com/office/drawing/2014/main" id="{DDDB1C51-D676-C501-4AB2-C0A14CBEC8F0}"/>
              </a:ext>
            </a:extLst>
          </p:cNvPr>
          <p:cNvSpPr>
            <a:spLocks noGrp="1"/>
          </p:cNvSpPr>
          <p:nvPr>
            <p:ph type="subTitle" idx="1"/>
          </p:nvPr>
        </p:nvSpPr>
        <p:spPr/>
        <p:txBody>
          <a:bodyPr>
            <a:normAutofit fontScale="85000" lnSpcReduction="20000"/>
          </a:bodyPr>
          <a:lstStyle/>
          <a:p>
            <a:r>
              <a:rPr lang="en-US" dirty="0"/>
              <a:t>Joe Viglietta and Jeff Shockley</a:t>
            </a:r>
          </a:p>
          <a:p>
            <a:r>
              <a:rPr lang="en-US" dirty="0"/>
              <a:t>Dimension Hospitality</a:t>
            </a:r>
          </a:p>
        </p:txBody>
      </p:sp>
      <p:sp>
        <p:nvSpPr>
          <p:cNvPr id="4" name="TextBox 9">
            <a:extLst>
              <a:ext uri="{FF2B5EF4-FFF2-40B4-BE49-F238E27FC236}">
                <a16:creationId xmlns:a16="http://schemas.microsoft.com/office/drawing/2014/main" id="{35FD5D1A-8C15-8157-6E47-94C627B51C92}"/>
              </a:ext>
            </a:extLst>
          </p:cNvPr>
          <p:cNvSpPr txBox="1"/>
          <p:nvPr/>
        </p:nvSpPr>
        <p:spPr>
          <a:xfrm>
            <a:off x="4668937" y="6405837"/>
            <a:ext cx="2854127" cy="272447"/>
          </a:xfrm>
          <a:prstGeom prst="rect">
            <a:avLst/>
          </a:prstGeom>
        </p:spPr>
        <p:txBody>
          <a:bodyPr lIns="0" tIns="0" rIns="0" bIns="0" rtlCol="0" anchor="t">
            <a:spAutoFit/>
          </a:bodyPr>
          <a:lstStyle/>
          <a:p>
            <a:pPr algn="ctr" defTabSz="609630">
              <a:lnSpc>
                <a:spcPts val="2333"/>
              </a:lnSpc>
            </a:pPr>
            <a:r>
              <a:rPr lang="en-US" sz="1666" spc="125" dirty="0">
                <a:solidFill>
                  <a:srgbClr val="AA834B"/>
                </a:solidFill>
                <a:latin typeface="Optician Sans"/>
                <a:ea typeface="Optician Sans"/>
                <a:cs typeface="Optician Sans"/>
                <a:sym typeface="Optician Sans"/>
              </a:rPr>
              <a:t>SEPTEMBER 16 - 17, 2025</a:t>
            </a:r>
          </a:p>
        </p:txBody>
      </p:sp>
    </p:spTree>
    <p:extLst>
      <p:ext uri="{BB962C8B-B14F-4D97-AF65-F5344CB8AC3E}">
        <p14:creationId xmlns:p14="http://schemas.microsoft.com/office/powerpoint/2010/main" val="3641927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18E9-F557-0603-C3ED-9181419836BE}"/>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A7D2A572-BD1A-0D69-C43E-BEB4E78AC8FA}"/>
              </a:ext>
            </a:extLst>
          </p:cNvPr>
          <p:cNvSpPr>
            <a:spLocks noGrp="1"/>
          </p:cNvSpPr>
          <p:nvPr>
            <p:ph idx="1"/>
          </p:nvPr>
        </p:nvSpPr>
        <p:spPr/>
        <p:txBody>
          <a:bodyPr>
            <a:normAutofit lnSpcReduction="10000"/>
          </a:bodyPr>
          <a:lstStyle/>
          <a:p>
            <a:pPr marL="0" indent="0">
              <a:buNone/>
            </a:pPr>
            <a:r>
              <a:rPr lang="en-US" b="1" u="sng" dirty="0"/>
              <a:t>Cyber attacks and the cost of exposed guest data</a:t>
            </a:r>
            <a:endParaRPr lang="en-US" dirty="0"/>
          </a:p>
          <a:p>
            <a:pPr marL="0" indent="0">
              <a:buNone/>
            </a:pPr>
            <a:r>
              <a:rPr lang="en-US" dirty="0"/>
              <a:t>	</a:t>
            </a:r>
            <a:r>
              <a:rPr lang="en-US" i="1" dirty="0"/>
              <a:t>Key features of hotel cyber insurance</a:t>
            </a:r>
          </a:p>
          <a:p>
            <a:pPr lvl="0"/>
            <a:r>
              <a:rPr lang="en-US" b="1" dirty="0"/>
              <a:t>First-Party Coverage:</a:t>
            </a:r>
            <a:r>
              <a:rPr lang="en-US" dirty="0"/>
              <a:t> Protects the hotel itself from losses, including forensic investigations, public relations expenses, regulatory compliance costs, notification expenses to affected individuals, and potentially fines and penalties.</a:t>
            </a:r>
          </a:p>
          <a:p>
            <a:pPr lvl="0"/>
            <a:r>
              <a:rPr lang="en-US" b="1" dirty="0"/>
              <a:t>Third-Party Coverage:</a:t>
            </a:r>
            <a:r>
              <a:rPr lang="en-US" dirty="0"/>
              <a:t> Provides protection against lawsuits from individuals whose data was compromised due to a breach.</a:t>
            </a:r>
          </a:p>
          <a:p>
            <a:pPr lvl="0"/>
            <a:r>
              <a:rPr lang="en-US" b="1" dirty="0"/>
              <a:t>Business Interruption Coverage:</a:t>
            </a:r>
            <a:r>
              <a:rPr lang="en-US" dirty="0"/>
              <a:t> Can help cover lost income if the hotel's operations are disrupted due to a cyber event.</a:t>
            </a:r>
          </a:p>
          <a:p>
            <a:pPr lvl="0"/>
            <a:r>
              <a:rPr lang="en-US" b="1" dirty="0"/>
              <a:t>Cyber Extortion Coverage:</a:t>
            </a:r>
            <a:r>
              <a:rPr lang="en-US" dirty="0"/>
              <a:t> May cover ransom demands in cases of ransomware attacks, </a:t>
            </a:r>
            <a:r>
              <a:rPr lang="en-US" u="sng" dirty="0">
                <a:hlinkClick r:id="rId2"/>
              </a:rPr>
              <a:t>according to Travelers</a:t>
            </a:r>
            <a:r>
              <a:rPr lang="en-US" dirty="0"/>
              <a:t>. </a:t>
            </a:r>
          </a:p>
          <a:p>
            <a:endParaRPr lang="en-US" dirty="0"/>
          </a:p>
        </p:txBody>
      </p:sp>
    </p:spTree>
    <p:extLst>
      <p:ext uri="{BB962C8B-B14F-4D97-AF65-F5344CB8AC3E}">
        <p14:creationId xmlns:p14="http://schemas.microsoft.com/office/powerpoint/2010/main" val="1283953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A578-ED05-F3DD-CAE8-944519B4DA80}"/>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4A6C33E1-6F36-79EB-F432-43881FE171BC}"/>
              </a:ext>
            </a:extLst>
          </p:cNvPr>
          <p:cNvSpPr>
            <a:spLocks noGrp="1"/>
          </p:cNvSpPr>
          <p:nvPr>
            <p:ph idx="1"/>
          </p:nvPr>
        </p:nvSpPr>
        <p:spPr/>
        <p:txBody>
          <a:bodyPr>
            <a:normAutofit fontScale="92500"/>
          </a:bodyPr>
          <a:lstStyle/>
          <a:p>
            <a:pPr marL="0" indent="0">
              <a:buNone/>
            </a:pPr>
            <a:r>
              <a:rPr lang="en-US" b="1" u="sng" dirty="0"/>
              <a:t>Cyber attacks and the cost of exposed guest data</a:t>
            </a:r>
            <a:endParaRPr lang="en-US" dirty="0"/>
          </a:p>
          <a:p>
            <a:pPr marL="0" indent="0">
              <a:buNone/>
            </a:pPr>
            <a:r>
              <a:rPr lang="en-US" dirty="0"/>
              <a:t>  </a:t>
            </a:r>
            <a:r>
              <a:rPr lang="en-US" i="1" dirty="0"/>
              <a:t>In addition to cyber insurance coverage, hotels must ensure the following.</a:t>
            </a:r>
          </a:p>
          <a:p>
            <a:pPr lvl="0"/>
            <a:r>
              <a:rPr lang="en-US" b="1" dirty="0"/>
              <a:t>Invest in Robust Security:</a:t>
            </a:r>
            <a:r>
              <a:rPr lang="en-US" dirty="0"/>
              <a:t> Implement strong cybersecurity measures to protect guest data. </a:t>
            </a:r>
          </a:p>
          <a:p>
            <a:pPr lvl="0"/>
            <a:r>
              <a:rPr lang="en-US" b="1" dirty="0"/>
              <a:t>Regularly Update Security Systems:</a:t>
            </a:r>
            <a:r>
              <a:rPr lang="en-US" dirty="0"/>
              <a:t> Ensure all systems are up-to-date with the latest security patches. </a:t>
            </a:r>
          </a:p>
          <a:p>
            <a:pPr lvl="0"/>
            <a:r>
              <a:rPr lang="en-US" b="1" dirty="0"/>
              <a:t>Train Staff:</a:t>
            </a:r>
            <a:r>
              <a:rPr lang="en-US" dirty="0"/>
              <a:t> Educate employees on cybersecurity best practices. </a:t>
            </a:r>
          </a:p>
          <a:p>
            <a:pPr lvl="0"/>
            <a:r>
              <a:rPr lang="en-US" b="1" dirty="0"/>
              <a:t>Incident Response Plan:</a:t>
            </a:r>
            <a:r>
              <a:rPr lang="en-US" dirty="0"/>
              <a:t> Have a plan in place to quickly and effectively respond to a breach. </a:t>
            </a:r>
          </a:p>
          <a:p>
            <a:pPr lvl="0"/>
            <a:r>
              <a:rPr lang="en-US" b="1" dirty="0"/>
              <a:t>Transparency:</a:t>
            </a:r>
            <a:r>
              <a:rPr lang="en-US" dirty="0"/>
              <a:t> Be transparent with guests about the breach and the steps being taken to address it. </a:t>
            </a:r>
          </a:p>
          <a:p>
            <a:endParaRPr lang="en-US" dirty="0"/>
          </a:p>
        </p:txBody>
      </p:sp>
    </p:spTree>
    <p:extLst>
      <p:ext uri="{BB962C8B-B14F-4D97-AF65-F5344CB8AC3E}">
        <p14:creationId xmlns:p14="http://schemas.microsoft.com/office/powerpoint/2010/main" val="2968260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C14D-E64D-0C43-6D3B-5F606A796388}"/>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7F88468A-81EE-3596-DE0C-D74DBFF0BBBC}"/>
              </a:ext>
            </a:extLst>
          </p:cNvPr>
          <p:cNvSpPr>
            <a:spLocks noGrp="1"/>
          </p:cNvSpPr>
          <p:nvPr>
            <p:ph idx="1"/>
          </p:nvPr>
        </p:nvSpPr>
        <p:spPr/>
        <p:txBody>
          <a:bodyPr/>
          <a:lstStyle/>
          <a:p>
            <a:pPr marL="0" indent="0">
              <a:buNone/>
            </a:pPr>
            <a:r>
              <a:rPr lang="en-US" b="1" u="sng" dirty="0"/>
              <a:t>Cyber attacks and the cost of exposed guest data</a:t>
            </a:r>
            <a:endParaRPr lang="en-US" dirty="0"/>
          </a:p>
          <a:p>
            <a:endParaRPr lang="en-US" dirty="0"/>
          </a:p>
          <a:p>
            <a:r>
              <a:rPr lang="en-US" dirty="0"/>
              <a:t>A major franchise company experienced 3 large data breaches over a 4-year period (2018 to 2022), with the first of those resulting in $52 million in settlement costs stemming from a class-action lawsuit.</a:t>
            </a:r>
          </a:p>
          <a:p>
            <a:r>
              <a:rPr lang="en-US" dirty="0"/>
              <a:t>A major hotel accounting software company fell victim to ransomware costing the company and over 4000 customers 2 months of productivity and significant loss of subscribers. </a:t>
            </a:r>
          </a:p>
          <a:p>
            <a:endParaRPr lang="en-US" dirty="0"/>
          </a:p>
        </p:txBody>
      </p:sp>
    </p:spTree>
    <p:extLst>
      <p:ext uri="{BB962C8B-B14F-4D97-AF65-F5344CB8AC3E}">
        <p14:creationId xmlns:p14="http://schemas.microsoft.com/office/powerpoint/2010/main" val="2925000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9ED39-C099-24AD-25EA-E59D5F0E5B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E29812-901F-EF44-A9EF-E604659E6616}"/>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7424E168-45EB-E879-D6B4-D83720F9F2C3}"/>
              </a:ext>
            </a:extLst>
          </p:cNvPr>
          <p:cNvSpPr>
            <a:spLocks noGrp="1"/>
          </p:cNvSpPr>
          <p:nvPr>
            <p:ph idx="1"/>
          </p:nvPr>
        </p:nvSpPr>
        <p:spPr/>
        <p:txBody>
          <a:bodyPr>
            <a:normAutofit fontScale="92500" lnSpcReduction="10000"/>
          </a:bodyPr>
          <a:lstStyle/>
          <a:p>
            <a:pPr marL="0" indent="0">
              <a:buNone/>
            </a:pPr>
            <a:r>
              <a:rPr lang="en-US" b="1" u="sng" dirty="0"/>
              <a:t>EPLI and the cost of following brand standards</a:t>
            </a:r>
            <a:endParaRPr lang="en-US" dirty="0"/>
          </a:p>
          <a:p>
            <a:r>
              <a:rPr lang="en-US" dirty="0"/>
              <a:t>Employment practices liability insurance is essential in the hospitality industry.  Brand standards and written operating  procedures are consistent methods to provide associates the framework to be successful, but what happens when enforcement of these standards can lead to alleged discrimination.</a:t>
            </a:r>
          </a:p>
          <a:p>
            <a:r>
              <a:rPr lang="en-US" dirty="0"/>
              <a:t>Enforcement of no smoking in the hotel can lead to racial profiling if documentation and consistent enforcement is not adhered to.</a:t>
            </a:r>
          </a:p>
          <a:p>
            <a:endParaRPr lang="en-US" dirty="0"/>
          </a:p>
        </p:txBody>
      </p:sp>
    </p:spTree>
    <p:extLst>
      <p:ext uri="{BB962C8B-B14F-4D97-AF65-F5344CB8AC3E}">
        <p14:creationId xmlns:p14="http://schemas.microsoft.com/office/powerpoint/2010/main" val="3038049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E8822-EB0E-233B-0F4A-579D1C7CBA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F5456-82B1-A2E4-4C46-0B5016D8BB19}"/>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E9CBE207-D19D-F4AE-5CA9-E5869F511814}"/>
              </a:ext>
            </a:extLst>
          </p:cNvPr>
          <p:cNvSpPr>
            <a:spLocks noGrp="1"/>
          </p:cNvSpPr>
          <p:nvPr>
            <p:ph idx="1"/>
          </p:nvPr>
        </p:nvSpPr>
        <p:spPr/>
        <p:txBody>
          <a:bodyPr>
            <a:normAutofit fontScale="85000" lnSpcReduction="20000"/>
          </a:bodyPr>
          <a:lstStyle/>
          <a:p>
            <a:pPr marL="0" indent="0">
              <a:buNone/>
            </a:pPr>
            <a:r>
              <a:rPr lang="en-US" b="1" u="sng" dirty="0"/>
              <a:t>EPLI and the cost of following brand standards</a:t>
            </a:r>
            <a:endParaRPr lang="en-US" dirty="0"/>
          </a:p>
          <a:p>
            <a:pPr marL="0" indent="0">
              <a:buNone/>
            </a:pPr>
            <a:r>
              <a:rPr lang="en-US" dirty="0"/>
              <a:t>	</a:t>
            </a:r>
            <a:r>
              <a:rPr lang="en-US" i="1" dirty="0"/>
              <a:t>What EPLI Covers:</a:t>
            </a:r>
          </a:p>
          <a:p>
            <a:pPr lvl="0"/>
            <a:r>
              <a:rPr lang="en-US" b="1" dirty="0"/>
              <a:t>Discrimination:</a:t>
            </a:r>
            <a:r>
              <a:rPr lang="en-US" dirty="0"/>
              <a:t> Claims based on race, gender, age, religion, disability, etc.</a:t>
            </a:r>
          </a:p>
          <a:p>
            <a:pPr lvl="0"/>
            <a:r>
              <a:rPr lang="en-US" b="1" dirty="0"/>
              <a:t>Harassment:</a:t>
            </a:r>
            <a:r>
              <a:rPr lang="en-US" dirty="0"/>
              <a:t> Including sexual harassment, both between employees and from customers.</a:t>
            </a:r>
          </a:p>
          <a:p>
            <a:pPr lvl="0"/>
            <a:r>
              <a:rPr lang="en-US" b="1" dirty="0"/>
              <a:t>Wrongful Termination:</a:t>
            </a:r>
            <a:r>
              <a:rPr lang="en-US" dirty="0"/>
              <a:t> Claims alleging termination for illegal reasons.</a:t>
            </a:r>
          </a:p>
          <a:p>
            <a:pPr lvl="0"/>
            <a:r>
              <a:rPr lang="en-US" b="1" dirty="0"/>
              <a:t>Retaliation:</a:t>
            </a:r>
            <a:r>
              <a:rPr lang="en-US" dirty="0"/>
              <a:t> Claims of retaliation against employees who report workplace violations.</a:t>
            </a:r>
          </a:p>
          <a:p>
            <a:pPr lvl="0"/>
            <a:r>
              <a:rPr lang="en-US" b="1" dirty="0"/>
              <a:t>Defamation:</a:t>
            </a:r>
            <a:r>
              <a:rPr lang="en-US" dirty="0"/>
              <a:t> Claims of libel or slander.</a:t>
            </a:r>
          </a:p>
          <a:p>
            <a:endParaRPr lang="en-US" dirty="0"/>
          </a:p>
        </p:txBody>
      </p:sp>
    </p:spTree>
    <p:extLst>
      <p:ext uri="{BB962C8B-B14F-4D97-AF65-F5344CB8AC3E}">
        <p14:creationId xmlns:p14="http://schemas.microsoft.com/office/powerpoint/2010/main" val="1520214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1FBFA-E817-96E3-71DE-17ABB51EE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E99DB8-86AF-FA23-53ED-8D12C63FA944}"/>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115E448F-BCDB-ABF7-60C8-222724AF9941}"/>
              </a:ext>
            </a:extLst>
          </p:cNvPr>
          <p:cNvSpPr>
            <a:spLocks noGrp="1"/>
          </p:cNvSpPr>
          <p:nvPr>
            <p:ph idx="1"/>
          </p:nvPr>
        </p:nvSpPr>
        <p:spPr/>
        <p:txBody>
          <a:bodyPr>
            <a:normAutofit/>
          </a:bodyPr>
          <a:lstStyle/>
          <a:p>
            <a:pPr marL="0" indent="0">
              <a:buNone/>
            </a:pPr>
            <a:r>
              <a:rPr lang="en-US" b="1" u="sng" dirty="0"/>
              <a:t>Human trafficking prevention and the new “look </a:t>
            </a:r>
            <a:r>
              <a:rPr lang="en-US" b="1" u="sng" dirty="0" err="1"/>
              <a:t>back”changes</a:t>
            </a:r>
            <a:endParaRPr lang="en-US" dirty="0"/>
          </a:p>
          <a:p>
            <a:r>
              <a:rPr lang="en-US" dirty="0"/>
              <a:t>Human trafficking is an ongoing challenge in the hospitality industry and franchise partners all have mandatory training all associates are required to complete upon hire.  Despite the training and implementation of best practices, human traffickers find their way into hotels often and operators must respond swiftly to ensure the threat is addressed.  Recent updates to TVPRA (trafficking victim protection reauthorization act) doubled the time period of 5 years to 10 years for cases to be brought forward.  This recent change increased the number of “Jane Doe” claims and adds additional burden to the operators to ensure files and security footage are maintained for the 10 year period.</a:t>
            </a:r>
          </a:p>
          <a:p>
            <a:endParaRPr lang="en-US" dirty="0"/>
          </a:p>
        </p:txBody>
      </p:sp>
    </p:spTree>
    <p:extLst>
      <p:ext uri="{BB962C8B-B14F-4D97-AF65-F5344CB8AC3E}">
        <p14:creationId xmlns:p14="http://schemas.microsoft.com/office/powerpoint/2010/main" val="641935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8966B-553A-5628-C91C-87886815DC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0E7EFB-E13E-586A-E1DE-12E8F01B3692}"/>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527AE8DD-9268-F2D4-D8A2-FBC4712F874C}"/>
              </a:ext>
            </a:extLst>
          </p:cNvPr>
          <p:cNvSpPr>
            <a:spLocks noGrp="1"/>
          </p:cNvSpPr>
          <p:nvPr>
            <p:ph idx="1"/>
          </p:nvPr>
        </p:nvSpPr>
        <p:spPr/>
        <p:txBody>
          <a:bodyPr>
            <a:normAutofit/>
          </a:bodyPr>
          <a:lstStyle/>
          <a:p>
            <a:r>
              <a:rPr lang="en-US" b="1" u="sng" dirty="0"/>
              <a:t>Human trafficking prevention and the new “look </a:t>
            </a:r>
            <a:r>
              <a:rPr lang="en-US" b="1" u="sng" dirty="0" err="1"/>
              <a:t>back”changes</a:t>
            </a:r>
            <a:endParaRPr lang="en-US" dirty="0"/>
          </a:p>
          <a:p>
            <a:endParaRPr lang="en-US" dirty="0"/>
          </a:p>
          <a:p>
            <a:pPr marL="0" indent="0">
              <a:buNone/>
            </a:pPr>
            <a:r>
              <a:rPr lang="en-US" dirty="0"/>
              <a:t>	</a:t>
            </a:r>
            <a:r>
              <a:rPr lang="en-US" i="1" dirty="0"/>
              <a:t>Helpful links to best practices:</a:t>
            </a:r>
          </a:p>
          <a:p>
            <a:pPr marL="0" indent="0">
              <a:buNone/>
            </a:pPr>
            <a:endParaRPr lang="en-US" i="1" dirty="0"/>
          </a:p>
          <a:p>
            <a:r>
              <a:rPr lang="en-US" u="sng" dirty="0">
                <a:hlinkClick r:id="rId2"/>
              </a:rPr>
              <a:t>https://www.dhs.gov/blue-campaign</a:t>
            </a:r>
            <a:endParaRPr lang="en-US" u="sng" dirty="0"/>
          </a:p>
          <a:p>
            <a:endParaRPr lang="en-US" dirty="0"/>
          </a:p>
          <a:p>
            <a:r>
              <a:rPr lang="en-US" u="sng" dirty="0">
                <a:hlinkClick r:id="rId3"/>
              </a:rPr>
              <a:t>https://www.state.gov/20-ways-you-can-help-fight-human-trafficking/</a:t>
            </a:r>
            <a:endParaRPr lang="en-US" dirty="0"/>
          </a:p>
          <a:p>
            <a:endParaRPr lang="en-US" dirty="0"/>
          </a:p>
        </p:txBody>
      </p:sp>
    </p:spTree>
    <p:extLst>
      <p:ext uri="{BB962C8B-B14F-4D97-AF65-F5344CB8AC3E}">
        <p14:creationId xmlns:p14="http://schemas.microsoft.com/office/powerpoint/2010/main" val="2132862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D43779-AFC1-A90E-B9B9-FF7DEDCA0FC3}"/>
              </a:ext>
            </a:extLst>
          </p:cNvPr>
          <p:cNvSpPr>
            <a:spLocks noGrp="1"/>
          </p:cNvSpPr>
          <p:nvPr>
            <p:ph type="body" idx="1"/>
          </p:nvPr>
        </p:nvSpPr>
        <p:spPr/>
        <p:txBody>
          <a:bodyPr>
            <a:normAutofit/>
          </a:bodyPr>
          <a:lstStyle/>
          <a:p>
            <a:r>
              <a:rPr lang="en-US" dirty="0"/>
              <a:t>Joe Viglietta – </a:t>
            </a:r>
            <a:r>
              <a:rPr lang="en-US" dirty="0">
                <a:hlinkClick r:id="rId2"/>
              </a:rPr>
              <a:t>joe.viglietta@dimensionhospitality.com</a:t>
            </a:r>
            <a:endParaRPr lang="en-US" dirty="0"/>
          </a:p>
          <a:p>
            <a:r>
              <a:rPr lang="en-US" dirty="0"/>
              <a:t>Jeff Shockley – jeff.shockley@dimensionhospitality.com</a:t>
            </a:r>
          </a:p>
          <a:p>
            <a:r>
              <a:rPr lang="en-US" dirty="0"/>
              <a:t>www.dimensionhospitality.com</a:t>
            </a:r>
          </a:p>
        </p:txBody>
      </p:sp>
      <p:pic>
        <p:nvPicPr>
          <p:cNvPr id="11" name="Picture Placeholder 10" descr="A logo with a black background&#10;&#10;AI-generated content may be incorrect.">
            <a:extLst>
              <a:ext uri="{FF2B5EF4-FFF2-40B4-BE49-F238E27FC236}">
                <a16:creationId xmlns:a16="http://schemas.microsoft.com/office/drawing/2014/main" id="{E471BC01-7C05-A76A-E614-CF99C73B81FD}"/>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l="2471" r="2030"/>
          <a:stretch>
            <a:fillRect/>
          </a:stretch>
        </p:blipFill>
        <p:spPr>
          <a:xfrm>
            <a:off x="4480560" y="1194318"/>
            <a:ext cx="3200400" cy="2011680"/>
          </a:xfrm>
        </p:spPr>
      </p:pic>
    </p:spTree>
    <p:extLst>
      <p:ext uri="{BB962C8B-B14F-4D97-AF65-F5344CB8AC3E}">
        <p14:creationId xmlns:p14="http://schemas.microsoft.com/office/powerpoint/2010/main" val="795137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1808C-D459-5D45-4705-8EF6947FB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A32B83-B402-0A36-7181-EEB7EB2B2652}"/>
              </a:ext>
            </a:extLst>
          </p:cNvPr>
          <p:cNvSpPr>
            <a:spLocks noGrp="1"/>
          </p:cNvSpPr>
          <p:nvPr>
            <p:ph type="title"/>
          </p:nvPr>
        </p:nvSpPr>
        <p:spPr/>
        <p:txBody>
          <a:bodyPr>
            <a:normAutofit/>
          </a:bodyPr>
          <a:lstStyle/>
          <a:p>
            <a:r>
              <a:rPr lang="en-US" dirty="0"/>
              <a:t>Joe Viglietta</a:t>
            </a:r>
          </a:p>
        </p:txBody>
      </p:sp>
      <p:sp>
        <p:nvSpPr>
          <p:cNvPr id="4" name="Subtitle 3">
            <a:extLst>
              <a:ext uri="{FF2B5EF4-FFF2-40B4-BE49-F238E27FC236}">
                <a16:creationId xmlns:a16="http://schemas.microsoft.com/office/drawing/2014/main" id="{02EACF52-27A6-9A88-B09A-572290164F11}"/>
              </a:ext>
            </a:extLst>
          </p:cNvPr>
          <p:cNvSpPr>
            <a:spLocks noGrp="1"/>
          </p:cNvSpPr>
          <p:nvPr>
            <p:ph type="subTitle" idx="1"/>
          </p:nvPr>
        </p:nvSpPr>
        <p:spPr/>
        <p:txBody>
          <a:bodyPr>
            <a:normAutofit fontScale="85000" lnSpcReduction="10000"/>
          </a:bodyPr>
          <a:lstStyle/>
          <a:p>
            <a:r>
              <a:rPr lang="en-US" spc="190" dirty="0"/>
              <a:t>Chief Operating Officer, Dimension Hospitality</a:t>
            </a:r>
          </a:p>
        </p:txBody>
      </p:sp>
      <p:sp>
        <p:nvSpPr>
          <p:cNvPr id="5" name="Content Placeholder 4">
            <a:extLst>
              <a:ext uri="{FF2B5EF4-FFF2-40B4-BE49-F238E27FC236}">
                <a16:creationId xmlns:a16="http://schemas.microsoft.com/office/drawing/2014/main" id="{47A9423D-4093-5F70-8B51-4E4CFC002CA5}"/>
              </a:ext>
            </a:extLst>
          </p:cNvPr>
          <p:cNvSpPr>
            <a:spLocks noGrp="1"/>
          </p:cNvSpPr>
          <p:nvPr>
            <p:ph idx="14"/>
          </p:nvPr>
        </p:nvSpPr>
        <p:spPr/>
        <p:txBody>
          <a:bodyPr>
            <a:normAutofit/>
          </a:bodyPr>
          <a:lstStyle/>
          <a:p>
            <a:r>
              <a:rPr lang="en-US" sz="2000" dirty="0"/>
              <a:t>30 + years leading hospitality organizations</a:t>
            </a:r>
          </a:p>
          <a:p>
            <a:r>
              <a:rPr lang="en-US" sz="1600" dirty="0"/>
              <a:t>	</a:t>
            </a:r>
          </a:p>
        </p:txBody>
      </p:sp>
      <p:sp>
        <p:nvSpPr>
          <p:cNvPr id="6" name="Content Placeholder 5">
            <a:extLst>
              <a:ext uri="{FF2B5EF4-FFF2-40B4-BE49-F238E27FC236}">
                <a16:creationId xmlns:a16="http://schemas.microsoft.com/office/drawing/2014/main" id="{BA13CB35-8FDD-FD08-6472-67F66BE3F5C4}"/>
              </a:ext>
            </a:extLst>
          </p:cNvPr>
          <p:cNvSpPr>
            <a:spLocks noGrp="1"/>
          </p:cNvSpPr>
          <p:nvPr>
            <p:ph idx="15"/>
          </p:nvPr>
        </p:nvSpPr>
        <p:spPr/>
        <p:txBody>
          <a:bodyPr>
            <a:normAutofit/>
          </a:bodyPr>
          <a:lstStyle/>
          <a:p>
            <a:r>
              <a:rPr lang="en-US" sz="2000" dirty="0"/>
              <a:t>Graduate of Notre Dame</a:t>
            </a:r>
          </a:p>
        </p:txBody>
      </p:sp>
      <p:sp>
        <p:nvSpPr>
          <p:cNvPr id="7" name="Content Placeholder 6">
            <a:extLst>
              <a:ext uri="{FF2B5EF4-FFF2-40B4-BE49-F238E27FC236}">
                <a16:creationId xmlns:a16="http://schemas.microsoft.com/office/drawing/2014/main" id="{B7D20606-9A68-C220-4338-8A41F6213278}"/>
              </a:ext>
            </a:extLst>
          </p:cNvPr>
          <p:cNvSpPr>
            <a:spLocks noGrp="1"/>
          </p:cNvSpPr>
          <p:nvPr>
            <p:ph idx="16"/>
          </p:nvPr>
        </p:nvSpPr>
        <p:spPr/>
        <p:txBody>
          <a:bodyPr>
            <a:normAutofit/>
          </a:bodyPr>
          <a:lstStyle/>
          <a:p>
            <a:r>
              <a:rPr lang="en-US" sz="2000" dirty="0"/>
              <a:t>Proud Father of 3 Girls</a:t>
            </a:r>
          </a:p>
        </p:txBody>
      </p:sp>
      <p:sp>
        <p:nvSpPr>
          <p:cNvPr id="8" name="Text Placeholder 7">
            <a:extLst>
              <a:ext uri="{FF2B5EF4-FFF2-40B4-BE49-F238E27FC236}">
                <a16:creationId xmlns:a16="http://schemas.microsoft.com/office/drawing/2014/main" id="{D1B9B090-0979-22F0-7343-5985BB893134}"/>
              </a:ext>
            </a:extLst>
          </p:cNvPr>
          <p:cNvSpPr>
            <a:spLocks noGrp="1"/>
          </p:cNvSpPr>
          <p:nvPr>
            <p:ph type="body" sz="quarter" idx="17"/>
          </p:nvPr>
        </p:nvSpPr>
        <p:spPr/>
        <p:txBody>
          <a:bodyPr/>
          <a:lstStyle/>
          <a:p>
            <a:r>
              <a:rPr lang="en-US" spc="190" dirty="0"/>
              <a:t>Fort Lauderdale, Florida</a:t>
            </a:r>
          </a:p>
        </p:txBody>
      </p:sp>
      <p:pic>
        <p:nvPicPr>
          <p:cNvPr id="14" name="Picture Placeholder 13" descr="A person in a suit and glasses&#10;&#10;AI-generated content may be incorrect.">
            <a:extLst>
              <a:ext uri="{FF2B5EF4-FFF2-40B4-BE49-F238E27FC236}">
                <a16:creationId xmlns:a16="http://schemas.microsoft.com/office/drawing/2014/main" id="{4FBC5DFA-AFA7-CEC8-18D1-73F4242D18E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734" b="10734"/>
          <a:stretch>
            <a:fillRect/>
          </a:stretch>
        </p:blipFill>
        <p:spPr/>
      </p:pic>
    </p:spTree>
    <p:extLst>
      <p:ext uri="{BB962C8B-B14F-4D97-AF65-F5344CB8AC3E}">
        <p14:creationId xmlns:p14="http://schemas.microsoft.com/office/powerpoint/2010/main" val="3313104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0A58-E7D5-3285-043C-C3BDEE1081C5}"/>
              </a:ext>
            </a:extLst>
          </p:cNvPr>
          <p:cNvSpPr>
            <a:spLocks noGrp="1"/>
          </p:cNvSpPr>
          <p:nvPr>
            <p:ph type="title"/>
          </p:nvPr>
        </p:nvSpPr>
        <p:spPr/>
        <p:txBody>
          <a:bodyPr>
            <a:normAutofit/>
          </a:bodyPr>
          <a:lstStyle/>
          <a:p>
            <a:r>
              <a:rPr lang="en-US" dirty="0"/>
              <a:t>Jeff Shockley</a:t>
            </a:r>
          </a:p>
        </p:txBody>
      </p:sp>
      <p:pic>
        <p:nvPicPr>
          <p:cNvPr id="10" name="Picture Placeholder 9" descr="A person in a suit smiling">
            <a:extLst>
              <a:ext uri="{FF2B5EF4-FFF2-40B4-BE49-F238E27FC236}">
                <a16:creationId xmlns:a16="http://schemas.microsoft.com/office/drawing/2014/main" id="{994A8F00-8D7E-4D53-8A7B-425FE2C790A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546" r="7546"/>
          <a:stretch>
            <a:fillRect/>
          </a:stretch>
        </p:blipFill>
        <p:spPr/>
      </p:pic>
      <p:sp>
        <p:nvSpPr>
          <p:cNvPr id="4" name="Subtitle 3">
            <a:extLst>
              <a:ext uri="{FF2B5EF4-FFF2-40B4-BE49-F238E27FC236}">
                <a16:creationId xmlns:a16="http://schemas.microsoft.com/office/drawing/2014/main" id="{79B304BB-B488-6438-1F38-18E450E70606}"/>
              </a:ext>
            </a:extLst>
          </p:cNvPr>
          <p:cNvSpPr>
            <a:spLocks noGrp="1"/>
          </p:cNvSpPr>
          <p:nvPr>
            <p:ph type="subTitle" idx="1"/>
          </p:nvPr>
        </p:nvSpPr>
        <p:spPr/>
        <p:txBody>
          <a:bodyPr>
            <a:normAutofit fontScale="70000" lnSpcReduction="20000"/>
          </a:bodyPr>
          <a:lstStyle/>
          <a:p>
            <a:r>
              <a:rPr lang="en-US" dirty="0"/>
              <a:t>Exec Vice President – Development</a:t>
            </a:r>
            <a:r>
              <a:rPr lang="en-US" spc="190" dirty="0"/>
              <a:t>, Dimension Hospitality</a:t>
            </a:r>
          </a:p>
        </p:txBody>
      </p:sp>
      <p:sp>
        <p:nvSpPr>
          <p:cNvPr id="5" name="Content Placeholder 4">
            <a:extLst>
              <a:ext uri="{FF2B5EF4-FFF2-40B4-BE49-F238E27FC236}">
                <a16:creationId xmlns:a16="http://schemas.microsoft.com/office/drawing/2014/main" id="{FD4A3202-6E45-1C5A-0AD7-5BB9CC6BE300}"/>
              </a:ext>
            </a:extLst>
          </p:cNvPr>
          <p:cNvSpPr>
            <a:spLocks noGrp="1"/>
          </p:cNvSpPr>
          <p:nvPr>
            <p:ph idx="14"/>
          </p:nvPr>
        </p:nvSpPr>
        <p:spPr/>
        <p:txBody>
          <a:bodyPr>
            <a:normAutofit/>
          </a:bodyPr>
          <a:lstStyle/>
          <a:p>
            <a:endParaRPr lang="en-US" sz="1600" dirty="0"/>
          </a:p>
          <a:p>
            <a:r>
              <a:rPr lang="en-US" sz="2000" dirty="0"/>
              <a:t>35 Years of Hospitality Experience</a:t>
            </a:r>
          </a:p>
          <a:p>
            <a:endParaRPr lang="en-US" sz="1600" dirty="0"/>
          </a:p>
        </p:txBody>
      </p:sp>
      <p:sp>
        <p:nvSpPr>
          <p:cNvPr id="6" name="Content Placeholder 5">
            <a:extLst>
              <a:ext uri="{FF2B5EF4-FFF2-40B4-BE49-F238E27FC236}">
                <a16:creationId xmlns:a16="http://schemas.microsoft.com/office/drawing/2014/main" id="{B3779409-75D1-9EF8-3B67-737A033FCFA8}"/>
              </a:ext>
            </a:extLst>
          </p:cNvPr>
          <p:cNvSpPr>
            <a:spLocks noGrp="1"/>
          </p:cNvSpPr>
          <p:nvPr>
            <p:ph idx="15"/>
          </p:nvPr>
        </p:nvSpPr>
        <p:spPr/>
        <p:txBody>
          <a:bodyPr>
            <a:normAutofit/>
          </a:bodyPr>
          <a:lstStyle/>
          <a:p>
            <a:r>
              <a:rPr lang="en-US" sz="2000" dirty="0"/>
              <a:t>Development and Acquisitions Expert</a:t>
            </a:r>
          </a:p>
        </p:txBody>
      </p:sp>
      <p:sp>
        <p:nvSpPr>
          <p:cNvPr id="7" name="Content Placeholder 6">
            <a:extLst>
              <a:ext uri="{FF2B5EF4-FFF2-40B4-BE49-F238E27FC236}">
                <a16:creationId xmlns:a16="http://schemas.microsoft.com/office/drawing/2014/main" id="{64001A72-DF3D-D777-15AF-27FEEA30AA57}"/>
              </a:ext>
            </a:extLst>
          </p:cNvPr>
          <p:cNvSpPr>
            <a:spLocks noGrp="1"/>
          </p:cNvSpPr>
          <p:nvPr>
            <p:ph idx="16"/>
          </p:nvPr>
        </p:nvSpPr>
        <p:spPr/>
        <p:txBody>
          <a:bodyPr>
            <a:normAutofit/>
          </a:bodyPr>
          <a:lstStyle/>
          <a:p>
            <a:r>
              <a:rPr lang="en-US" sz="2000" dirty="0"/>
              <a:t>Brand and Franchise Veteran</a:t>
            </a:r>
          </a:p>
        </p:txBody>
      </p:sp>
      <p:sp>
        <p:nvSpPr>
          <p:cNvPr id="8" name="Text Placeholder 7">
            <a:extLst>
              <a:ext uri="{FF2B5EF4-FFF2-40B4-BE49-F238E27FC236}">
                <a16:creationId xmlns:a16="http://schemas.microsoft.com/office/drawing/2014/main" id="{C86FA43C-07B0-C70B-CB10-19F378C5BA2A}"/>
              </a:ext>
            </a:extLst>
          </p:cNvPr>
          <p:cNvSpPr>
            <a:spLocks noGrp="1"/>
          </p:cNvSpPr>
          <p:nvPr>
            <p:ph type="body" sz="quarter" idx="17"/>
          </p:nvPr>
        </p:nvSpPr>
        <p:spPr/>
        <p:txBody>
          <a:bodyPr/>
          <a:lstStyle/>
          <a:p>
            <a:r>
              <a:rPr lang="en-US" dirty="0"/>
              <a:t>Atlanta, Georgia</a:t>
            </a:r>
            <a:endParaRPr lang="en-US" spc="190" dirty="0"/>
          </a:p>
        </p:txBody>
      </p:sp>
    </p:spTree>
    <p:extLst>
      <p:ext uri="{BB962C8B-B14F-4D97-AF65-F5344CB8AC3E}">
        <p14:creationId xmlns:p14="http://schemas.microsoft.com/office/powerpoint/2010/main" val="3944022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28B07D-4BFE-F26E-57DC-2F9BB39C8C8B}"/>
              </a:ext>
            </a:extLst>
          </p:cNvPr>
          <p:cNvSpPr>
            <a:spLocks noGrp="1"/>
          </p:cNvSpPr>
          <p:nvPr>
            <p:ph type="title"/>
          </p:nvPr>
        </p:nvSpPr>
        <p:spPr/>
        <p:txBody>
          <a:bodyPr/>
          <a:lstStyle/>
          <a:p>
            <a:r>
              <a:rPr lang="en-US" dirty="0"/>
              <a:t>The New Legal Risks of Hotel Ownership</a:t>
            </a:r>
          </a:p>
        </p:txBody>
      </p:sp>
      <p:sp>
        <p:nvSpPr>
          <p:cNvPr id="10" name="Content Placeholder 9">
            <a:extLst>
              <a:ext uri="{FF2B5EF4-FFF2-40B4-BE49-F238E27FC236}">
                <a16:creationId xmlns:a16="http://schemas.microsoft.com/office/drawing/2014/main" id="{4263511D-7330-5DFF-197E-DF2FA79E457B}"/>
              </a:ext>
            </a:extLst>
          </p:cNvPr>
          <p:cNvSpPr>
            <a:spLocks noGrp="1"/>
          </p:cNvSpPr>
          <p:nvPr>
            <p:ph idx="1"/>
          </p:nvPr>
        </p:nvSpPr>
        <p:spPr/>
        <p:txBody>
          <a:bodyPr/>
          <a:lstStyle/>
          <a:p>
            <a:pPr marL="0" indent="0">
              <a:buNone/>
            </a:pPr>
            <a:r>
              <a:rPr lang="en-US" dirty="0"/>
              <a:t>Owning a hotel has always meant managing guests, staff, and service standards. Today, it also means navigating new minefields of escalating legal threats that didn’t exist a decade ago. </a:t>
            </a:r>
          </a:p>
          <a:p>
            <a:endParaRPr lang="en-US" dirty="0"/>
          </a:p>
          <a:p>
            <a:pPr marL="514350" indent="-514350">
              <a:buFont typeface="+mj-lt"/>
              <a:buAutoNum type="arabicPeriod"/>
            </a:pPr>
            <a:r>
              <a:rPr lang="en-US" dirty="0"/>
              <a:t>Social Media and the Challenge of Controlling the Message</a:t>
            </a:r>
          </a:p>
          <a:p>
            <a:pPr marL="514350" indent="-514350">
              <a:buFont typeface="+mj-lt"/>
              <a:buAutoNum type="arabicPeriod"/>
            </a:pPr>
            <a:r>
              <a:rPr lang="en-US" dirty="0"/>
              <a:t>Cyber Attacks and the Cost of protecting owner and guest data</a:t>
            </a:r>
          </a:p>
          <a:p>
            <a:pPr marL="514350" indent="-514350">
              <a:buFont typeface="+mj-lt"/>
              <a:buAutoNum type="arabicPeriod"/>
            </a:pPr>
            <a:r>
              <a:rPr lang="en-US" dirty="0"/>
              <a:t>EPLI and the Cost of Following Brand Standards</a:t>
            </a:r>
          </a:p>
          <a:p>
            <a:pPr marL="514350" indent="-514350">
              <a:buFont typeface="+mj-lt"/>
              <a:buAutoNum type="arabicPeriod"/>
            </a:pPr>
            <a:r>
              <a:rPr lang="en-US" dirty="0"/>
              <a:t>Human Trafficking Prevention and the New “Look Back” changes</a:t>
            </a:r>
          </a:p>
        </p:txBody>
      </p:sp>
    </p:spTree>
    <p:extLst>
      <p:ext uri="{BB962C8B-B14F-4D97-AF65-F5344CB8AC3E}">
        <p14:creationId xmlns:p14="http://schemas.microsoft.com/office/powerpoint/2010/main" val="1202236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24FB060B-BD31-C1C6-A4CC-C9FFE259A78E}"/>
              </a:ext>
            </a:extLst>
          </p:cNvPr>
          <p:cNvSpPr>
            <a:spLocks noGrp="1"/>
          </p:cNvSpPr>
          <p:nvPr>
            <p:ph idx="1"/>
          </p:nvPr>
        </p:nvSpPr>
        <p:spPr/>
        <p:txBody>
          <a:bodyPr/>
          <a:lstStyle/>
          <a:p>
            <a:pPr marL="0" indent="0">
              <a:buNone/>
            </a:pPr>
            <a:r>
              <a:rPr lang="en-US" b="1" u="sng" dirty="0"/>
              <a:t>Social Media and the Challenge of Controlling the Message</a:t>
            </a:r>
          </a:p>
          <a:p>
            <a:pPr marL="0" indent="0">
              <a:buNone/>
            </a:pPr>
            <a:r>
              <a:rPr lang="en-US" dirty="0"/>
              <a:t>Social media is a go to for most consumers planning a trip and the first impression for most hotels.  Franchise companies prioritize the engagement on social media by tracking the speed hotel associates respond to guest inquiries.  This speed is essential in helping the guest make booking decisions and also setting a great first impression of engagement.  When done properly, the hotel image on social media is very positive.  However, the are many potential dangers to poorly trained responders that can occur and some could lead to serious legal consequences.</a:t>
            </a:r>
          </a:p>
          <a:p>
            <a:pPr marL="0" indent="0">
              <a:buNone/>
            </a:pPr>
            <a:endParaRPr lang="en-US" dirty="0"/>
          </a:p>
        </p:txBody>
      </p:sp>
    </p:spTree>
    <p:extLst>
      <p:ext uri="{BB962C8B-B14F-4D97-AF65-F5344CB8AC3E}">
        <p14:creationId xmlns:p14="http://schemas.microsoft.com/office/powerpoint/2010/main" val="3852402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p:txBody>
          <a:bodyPr>
            <a:normAutofit fontScale="25000" lnSpcReduction="20000"/>
          </a:bodyPr>
          <a:lstStyle/>
          <a:p>
            <a:pPr marL="0" indent="0">
              <a:buNone/>
            </a:pPr>
            <a:r>
              <a:rPr lang="en-US" sz="11200" b="1" u="sng" dirty="0"/>
              <a:t>Social Media and the Challenge of Controlling the Message</a:t>
            </a:r>
          </a:p>
          <a:p>
            <a:r>
              <a:rPr lang="en-US" sz="4800" b="1" dirty="0"/>
              <a:t>8 months ago on Google</a:t>
            </a:r>
            <a:endParaRPr lang="en-US" sz="4800" dirty="0"/>
          </a:p>
          <a:p>
            <a:r>
              <a:rPr lang="en-US" sz="4800" dirty="0"/>
              <a:t>It was just your basic room. 2 stove burners (electric), bed and chair with end table w/ NO BIBLE in room which really SUCKED! Microwave and T.V., no Big deal. Don't be fooled by the pictures they show for advertisement.</a:t>
            </a:r>
          </a:p>
          <a:p>
            <a:r>
              <a:rPr lang="en-US" sz="4800" b="1" dirty="0"/>
              <a:t>Rooms </a:t>
            </a:r>
            <a:r>
              <a:rPr lang="en-US" sz="4800" dirty="0"/>
              <a:t>3.0 </a:t>
            </a:r>
            <a:r>
              <a:rPr lang="en-US" sz="4800" b="1" dirty="0"/>
              <a:t>Service </a:t>
            </a:r>
            <a:r>
              <a:rPr lang="en-US" sz="4800" dirty="0"/>
              <a:t>2.0 </a:t>
            </a:r>
            <a:r>
              <a:rPr lang="en-US" sz="4800" b="1" dirty="0"/>
              <a:t>Location </a:t>
            </a:r>
            <a:r>
              <a:rPr lang="en-US" sz="4800" dirty="0"/>
              <a:t>4.0</a:t>
            </a:r>
          </a:p>
          <a:p>
            <a:r>
              <a:rPr lang="en-US" sz="4800" b="1" dirty="0"/>
              <a:t>Hotel highlights: </a:t>
            </a:r>
            <a:r>
              <a:rPr lang="en-US" sz="4800" dirty="0"/>
              <a:t>Quiet</a:t>
            </a:r>
          </a:p>
          <a:p>
            <a:r>
              <a:rPr lang="en-US" sz="4800" b="1" dirty="0"/>
              <a:t>Rooms: </a:t>
            </a:r>
            <a:r>
              <a:rPr lang="en-US" sz="4800" dirty="0"/>
              <a:t>Basic</a:t>
            </a:r>
          </a:p>
          <a:p>
            <a:r>
              <a:rPr lang="en-US" sz="4800" b="1" dirty="0"/>
              <a:t>Safety: </a:t>
            </a:r>
            <a:r>
              <a:rPr lang="en-US" sz="4800" dirty="0"/>
              <a:t>Good</a:t>
            </a:r>
          </a:p>
          <a:p>
            <a:r>
              <a:rPr lang="en-US" sz="4800" dirty="0"/>
              <a:t>Response from the owner 8 months ago</a:t>
            </a:r>
          </a:p>
          <a:p>
            <a:r>
              <a:rPr lang="en-US" sz="4800" dirty="0"/>
              <a:t>William,</a:t>
            </a:r>
          </a:p>
          <a:p>
            <a:r>
              <a:rPr lang="en-US" sz="4800" dirty="0"/>
              <a:t>Thank you for the review of your stay.</a:t>
            </a:r>
          </a:p>
          <a:p>
            <a:r>
              <a:rPr lang="en-US" sz="4800" dirty="0"/>
              <a:t>Due to the state law that went into effect last year, we are no longer allowed to keep bibles in the guest rooms. We do keep them at the front desk but I do not show that you ever requested one with the desk staff.</a:t>
            </a:r>
          </a:p>
          <a:p>
            <a:r>
              <a:rPr lang="en-US" sz="4800" dirty="0"/>
              <a:t>I agree that people should not be fooled by the photos on the website- we’ve made many modern updates since posting those photos!</a:t>
            </a:r>
          </a:p>
          <a:p>
            <a:r>
              <a:rPr lang="en-US" sz="4800" dirty="0"/>
              <a:t>Our rooms are basic but come equipped with kitchens for long term guests. Perhaps one of our sister properties would have been better suited for your short term stay. Although, they still wouldn’t have had bibles in their rooms due to the law.</a:t>
            </a:r>
          </a:p>
          <a:p>
            <a:r>
              <a:rPr lang="en-US" sz="4800" dirty="0"/>
              <a:t>Management</a:t>
            </a:r>
          </a:p>
          <a:p>
            <a:r>
              <a:rPr lang="en-US" sz="4800" dirty="0"/>
              <a:t>In fact, there is no such law which prohibit hotels providing Bibles in guest rooms.</a:t>
            </a:r>
          </a:p>
          <a:p>
            <a:pPr marL="0" indent="0">
              <a:buNone/>
            </a:pPr>
            <a:endParaRPr lang="en-US" dirty="0"/>
          </a:p>
        </p:txBody>
      </p:sp>
    </p:spTree>
    <p:extLst>
      <p:ext uri="{BB962C8B-B14F-4D97-AF65-F5344CB8AC3E}">
        <p14:creationId xmlns:p14="http://schemas.microsoft.com/office/powerpoint/2010/main" val="3231149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CC6CC-A6EE-76BD-17AC-3218B1B604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B7387-6E9F-2B4E-4C1C-902A31CC35E1}"/>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7E0DC440-3E5D-8923-C200-F47EA8B42AF0}"/>
              </a:ext>
            </a:extLst>
          </p:cNvPr>
          <p:cNvSpPr>
            <a:spLocks noGrp="1"/>
          </p:cNvSpPr>
          <p:nvPr>
            <p:ph idx="1"/>
          </p:nvPr>
        </p:nvSpPr>
        <p:spPr/>
        <p:txBody>
          <a:bodyPr>
            <a:normAutofit lnSpcReduction="10000"/>
          </a:bodyPr>
          <a:lstStyle/>
          <a:p>
            <a:pPr marL="0" indent="0">
              <a:buNone/>
            </a:pPr>
            <a:r>
              <a:rPr lang="en-US" b="1" u="sng" dirty="0"/>
              <a:t>Social Media and the Challenge of Controlling the Message</a:t>
            </a:r>
          </a:p>
          <a:p>
            <a:pPr marL="0" indent="0">
              <a:buNone/>
            </a:pPr>
            <a:r>
              <a:rPr lang="en-US" b="1" dirty="0"/>
              <a:t>	</a:t>
            </a:r>
            <a:r>
              <a:rPr lang="en-US" b="1" i="1" dirty="0"/>
              <a:t>Why Responding to Hotel Reviews is Important</a:t>
            </a:r>
            <a:endParaRPr lang="en-US" i="1" dirty="0"/>
          </a:p>
          <a:p>
            <a:pPr lvl="0"/>
            <a:r>
              <a:rPr lang="en-US" dirty="0"/>
              <a:t>4 out of 5 travelers agree that hotels that respond to reviews care more about their guests.</a:t>
            </a:r>
          </a:p>
          <a:p>
            <a:pPr lvl="0"/>
            <a:r>
              <a:rPr lang="en-US" dirty="0"/>
              <a:t>85% agree that thoughtful review responses improve their impression of the hotel.</a:t>
            </a:r>
          </a:p>
          <a:p>
            <a:pPr lvl="0"/>
            <a:r>
              <a:rPr lang="en-US" dirty="0"/>
              <a:t>91% of customers trust online reviews as much as personal recommendations. Online reviews are the new “word of mouth.”</a:t>
            </a:r>
          </a:p>
          <a:p>
            <a:pPr lvl="0"/>
            <a:r>
              <a:rPr lang="en-US" dirty="0"/>
              <a:t>97% of people that read online reviews also read the responses given.</a:t>
            </a:r>
          </a:p>
          <a:p>
            <a:r>
              <a:rPr lang="en-US" dirty="0"/>
              <a:t>-(</a:t>
            </a:r>
            <a:r>
              <a:rPr lang="en-US" i="1" dirty="0"/>
              <a:t>Positive Sentiment, 2023</a:t>
            </a:r>
            <a:r>
              <a:rPr lang="en-US" dirty="0"/>
              <a:t>)</a:t>
            </a:r>
          </a:p>
          <a:p>
            <a:pPr marL="0" indent="0">
              <a:buNone/>
            </a:pPr>
            <a:endParaRPr lang="en-US" dirty="0"/>
          </a:p>
        </p:txBody>
      </p:sp>
    </p:spTree>
    <p:extLst>
      <p:ext uri="{BB962C8B-B14F-4D97-AF65-F5344CB8AC3E}">
        <p14:creationId xmlns:p14="http://schemas.microsoft.com/office/powerpoint/2010/main" val="1426425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5D485-3E2C-A645-D520-5ED454EE32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E1A85-B3FB-A43E-7BDB-0762CD321472}"/>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DD96B8D3-C08D-3B6B-D3D1-2857EBE980A1}"/>
              </a:ext>
            </a:extLst>
          </p:cNvPr>
          <p:cNvSpPr>
            <a:spLocks noGrp="1"/>
          </p:cNvSpPr>
          <p:nvPr>
            <p:ph idx="1"/>
          </p:nvPr>
        </p:nvSpPr>
        <p:spPr/>
        <p:txBody>
          <a:bodyPr>
            <a:normAutofit fontScale="77500" lnSpcReduction="20000"/>
          </a:bodyPr>
          <a:lstStyle/>
          <a:p>
            <a:pPr marL="0" indent="0">
              <a:buNone/>
            </a:pPr>
            <a:r>
              <a:rPr lang="en-US" sz="3300" b="1" u="sng" dirty="0"/>
              <a:t>Social Media and the Challenge of Controlling the Message</a:t>
            </a:r>
          </a:p>
          <a:p>
            <a:pPr marL="0" indent="0">
              <a:buNone/>
            </a:pPr>
            <a:r>
              <a:rPr lang="en-US" dirty="0"/>
              <a:t>	</a:t>
            </a:r>
            <a:r>
              <a:rPr lang="en-US" i="1" dirty="0"/>
              <a:t>Understand the legal landscape</a:t>
            </a:r>
          </a:p>
          <a:p>
            <a:pPr lvl="0"/>
            <a:r>
              <a:rPr lang="en-US" b="1" dirty="0"/>
              <a:t>Defamation:</a:t>
            </a:r>
            <a:r>
              <a:rPr lang="en-US" dirty="0"/>
              <a:t> The primary concern is libel, which involves publishing false and harmful statements that damage a business's reputation.</a:t>
            </a:r>
          </a:p>
          <a:p>
            <a:pPr lvl="0"/>
            <a:r>
              <a:rPr lang="en-US" b="1" dirty="0"/>
              <a:t>Consumer Review Fairness Act (CRFA):</a:t>
            </a:r>
            <a:r>
              <a:rPr lang="en-US" dirty="0"/>
              <a:t> The CRFA protects consumers' right to leave honest reviews and prohibits businesses from including non-disparagement clauses in their contracts that penalize negative reviews. Violating the CRFA can lead to financial penalties and court orders.</a:t>
            </a:r>
          </a:p>
          <a:p>
            <a:pPr lvl="0"/>
            <a:r>
              <a:rPr lang="en-US" b="1" dirty="0"/>
              <a:t>Anti-SLAPP Laws:</a:t>
            </a:r>
            <a:r>
              <a:rPr lang="en-US" dirty="0"/>
              <a:t> Many states have anti-SLAPP (Strategic Lawsuit Against Public Participation) laws that protect individuals from frivolous lawsuits intended to silence criticism. These laws can lead to quick dismissals and even recovery of legal expenses for the reviewer.</a:t>
            </a:r>
          </a:p>
          <a:p>
            <a:pPr lvl="0"/>
            <a:r>
              <a:rPr lang="en-US" b="1" dirty="0"/>
              <a:t>Section 230:</a:t>
            </a:r>
            <a:r>
              <a:rPr lang="en-US" dirty="0"/>
              <a:t> Websites hosting reviews are generally protected from lawsuits over negative reviews by Section 230 of the Communications Decency Act. </a:t>
            </a:r>
          </a:p>
          <a:p>
            <a:pPr marL="0" indent="0">
              <a:buNone/>
            </a:pPr>
            <a:endParaRPr lang="en-US" dirty="0"/>
          </a:p>
        </p:txBody>
      </p:sp>
    </p:spTree>
    <p:extLst>
      <p:ext uri="{BB962C8B-B14F-4D97-AF65-F5344CB8AC3E}">
        <p14:creationId xmlns:p14="http://schemas.microsoft.com/office/powerpoint/2010/main" val="2627716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5BDA-EC42-8FA1-5E32-5F7FB2FB2A5A}"/>
              </a:ext>
            </a:extLst>
          </p:cNvPr>
          <p:cNvSpPr>
            <a:spLocks noGrp="1"/>
          </p:cNvSpPr>
          <p:nvPr>
            <p:ph type="title"/>
          </p:nvPr>
        </p:nvSpPr>
        <p:spPr/>
        <p:txBody>
          <a:bodyPr/>
          <a:lstStyle/>
          <a:p>
            <a:r>
              <a:rPr lang="en-US" dirty="0"/>
              <a:t>The New Legal Risks of Hotel Ownership</a:t>
            </a:r>
          </a:p>
        </p:txBody>
      </p:sp>
      <p:sp>
        <p:nvSpPr>
          <p:cNvPr id="3" name="Content Placeholder 2">
            <a:extLst>
              <a:ext uri="{FF2B5EF4-FFF2-40B4-BE49-F238E27FC236}">
                <a16:creationId xmlns:a16="http://schemas.microsoft.com/office/drawing/2014/main" id="{8A31E860-C8BE-7FB7-0757-2385EDEF2C68}"/>
              </a:ext>
            </a:extLst>
          </p:cNvPr>
          <p:cNvSpPr>
            <a:spLocks noGrp="1"/>
          </p:cNvSpPr>
          <p:nvPr>
            <p:ph idx="1"/>
          </p:nvPr>
        </p:nvSpPr>
        <p:spPr/>
        <p:txBody>
          <a:bodyPr>
            <a:normAutofit fontScale="92500" lnSpcReduction="10000"/>
          </a:bodyPr>
          <a:lstStyle/>
          <a:p>
            <a:pPr marL="0" indent="0">
              <a:buNone/>
            </a:pPr>
            <a:r>
              <a:rPr lang="en-US" b="1" u="sng" dirty="0"/>
              <a:t>Cyber attacks and the cost of exposed guest data</a:t>
            </a:r>
            <a:endParaRPr lang="en-US" dirty="0"/>
          </a:p>
          <a:p>
            <a:pPr marL="0" indent="0">
              <a:buNone/>
            </a:pPr>
            <a:r>
              <a:rPr lang="en-US" dirty="0"/>
              <a:t>The hospitality industry has long been known for tracking guest preferences and using that data to enhance the guest experience through thoughtful touches and consistent delivery of services.  Handling this type of information also comes with a significant responsibility to ensure the data is secure.  Franchise partners shoulder the majority of the security for protecting the guests payment methods and personal information, but management companies also share in the liability of such data.  </a:t>
            </a:r>
          </a:p>
          <a:p>
            <a:endParaRPr lang="en-US" dirty="0"/>
          </a:p>
        </p:txBody>
      </p:sp>
    </p:spTree>
    <p:extLst>
      <p:ext uri="{BB962C8B-B14F-4D97-AF65-F5344CB8AC3E}">
        <p14:creationId xmlns:p14="http://schemas.microsoft.com/office/powerpoint/2010/main" val="108125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ormorant"/>
        <a:ea typeface=""/>
        <a:cs typeface=""/>
      </a:majorFont>
      <a:minorFont>
        <a:latin typeface="Noto Serif J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TotalTime>
  <Words>1523</Words>
  <Application>Microsoft Office PowerPoint</Application>
  <PresentationFormat>Widescreen</PresentationFormat>
  <Paragraphs>108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Cormorant</vt:lpstr>
      <vt:lpstr>Noto Serif JP</vt:lpstr>
      <vt:lpstr>Optician Sans</vt:lpstr>
      <vt:lpstr>Optima LT Std</vt:lpstr>
      <vt:lpstr>Office Theme</vt:lpstr>
      <vt:lpstr>More than a bad review: The New Legal Risk of Hotel Ownership.</vt:lpstr>
      <vt:lpstr>Joe Viglietta</vt:lpstr>
      <vt:lpstr>Jeff Shockley</vt:lpstr>
      <vt:lpstr>The New Legal Risks of Hotel Ownership</vt:lpstr>
      <vt:lpstr>The New Legal Risks of Hotel Ownership</vt:lpstr>
      <vt:lpstr>The New Legal Risks of Hotel Ownership</vt:lpstr>
      <vt:lpstr>The New Legal Risks of Hotel Ownership</vt:lpstr>
      <vt:lpstr>The New Legal Risks of Hotel Ownership</vt:lpstr>
      <vt:lpstr>The New Legal Risks of Hotel Ownership</vt:lpstr>
      <vt:lpstr>The New legal Risks of Hotel Ownership</vt:lpstr>
      <vt:lpstr>The new legal risks of Hotel Ownership</vt:lpstr>
      <vt:lpstr>The new legal risks of Hotel Ownership</vt:lpstr>
      <vt:lpstr>The New Legal Risks of Hotel Ownership</vt:lpstr>
      <vt:lpstr>The New Legal Risks of Hotel Ownership</vt:lpstr>
      <vt:lpstr>The New legal Risks of Hotel Ownership</vt:lpstr>
      <vt:lpstr>The new legal risks of Hotel Ownership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Faz</dc:creator>
  <cp:lastModifiedBy>Jeff Shockley</cp:lastModifiedBy>
  <cp:revision>7</cp:revision>
  <dcterms:created xsi:type="dcterms:W3CDTF">2022-07-25T17:34:42Z</dcterms:created>
  <dcterms:modified xsi:type="dcterms:W3CDTF">2025-08-27T22:42:58Z</dcterms:modified>
</cp:coreProperties>
</file>