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officeDocument/2006/relationships/officeDocument" Target="ppt/presentation.xml" Id="rId1" /><Relationship Type="http://schemas.openxmlformats.org/officeDocument/2006/relationships/extended-properties" Target="docProps/app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279" r:id="rId2"/>
    <p:sldId id="257" r:id="rId3"/>
    <p:sldId id="262" r:id="rId4"/>
    <p:sldId id="260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834B"/>
    <a:srgbClr val="F4F2EA"/>
    <a:srgbClr val="2E2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9C56A-BA8C-4AAD-AC6A-445450AC9C9D}" v="9" dt="2025-09-14T14:00:20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Gee, Michael J." userId="d99924f8-90c5-4918-9f4c-3aeb1b87d742" providerId="ADAL" clId="{01C9C56A-BA8C-4AAD-AC6A-445450AC9C9D}"/>
    <pc:docChg chg="undo custSel delSld modSld">
      <pc:chgData name="McGee, Michael J." userId="d99924f8-90c5-4918-9f4c-3aeb1b87d742" providerId="ADAL" clId="{01C9C56A-BA8C-4AAD-AC6A-445450AC9C9D}" dt="2025-09-15T16:05:29.652" v="390" actId="20577"/>
      <pc:docMkLst>
        <pc:docMk/>
      </pc:docMkLst>
      <pc:sldChg chg="modSp mod">
        <pc:chgData name="McGee, Michael J." userId="d99924f8-90c5-4918-9f4c-3aeb1b87d742" providerId="ADAL" clId="{01C9C56A-BA8C-4AAD-AC6A-445450AC9C9D}" dt="2025-09-14T14:07:30.077" v="343" actId="20577"/>
        <pc:sldMkLst>
          <pc:docMk/>
          <pc:sldMk cId="3944022511" sldId="257"/>
        </pc:sldMkLst>
        <pc:spChg chg="mod">
          <ac:chgData name="McGee, Michael J." userId="d99924f8-90c5-4918-9f4c-3aeb1b87d742" providerId="ADAL" clId="{01C9C56A-BA8C-4AAD-AC6A-445450AC9C9D}" dt="2025-09-14T14:07:30.077" v="343" actId="20577"/>
          <ac:spMkLst>
            <pc:docMk/>
            <pc:sldMk cId="3944022511" sldId="257"/>
            <ac:spMk id="7" creationId="{64001A72-DF3D-D777-15AF-27FEEA30AA57}"/>
          </ac:spMkLst>
        </pc:spChg>
      </pc:sldChg>
      <pc:sldChg chg="del">
        <pc:chgData name="McGee, Michael J." userId="d99924f8-90c5-4918-9f4c-3aeb1b87d742" providerId="ADAL" clId="{01C9C56A-BA8C-4AAD-AC6A-445450AC9C9D}" dt="2025-09-13T20:45:01.483" v="5" actId="2696"/>
        <pc:sldMkLst>
          <pc:docMk/>
          <pc:sldMk cId="1202236111" sldId="258"/>
        </pc:sldMkLst>
      </pc:sldChg>
      <pc:sldChg chg="addSp delSp modSp mod">
        <pc:chgData name="McGee, Michael J." userId="d99924f8-90c5-4918-9f4c-3aeb1b87d742" providerId="ADAL" clId="{01C9C56A-BA8C-4AAD-AC6A-445450AC9C9D}" dt="2025-09-13T20:55:32" v="277" actId="20577"/>
        <pc:sldMkLst>
          <pc:docMk/>
          <pc:sldMk cId="795137835" sldId="259"/>
        </pc:sldMkLst>
        <pc:spChg chg="mod">
          <ac:chgData name="McGee, Michael J." userId="d99924f8-90c5-4918-9f4c-3aeb1b87d742" providerId="ADAL" clId="{01C9C56A-BA8C-4AAD-AC6A-445450AC9C9D}" dt="2025-09-13T20:55:32" v="277" actId="20577"/>
          <ac:spMkLst>
            <pc:docMk/>
            <pc:sldMk cId="795137835" sldId="259"/>
            <ac:spMk id="4" creationId="{D2D43779-AFC1-A90E-B9B9-FF7DEDCA0FC3}"/>
          </ac:spMkLst>
        </pc:spChg>
        <pc:picChg chg="add mod">
          <ac:chgData name="McGee, Michael J." userId="d99924f8-90c5-4918-9f4c-3aeb1b87d742" providerId="ADAL" clId="{01C9C56A-BA8C-4AAD-AC6A-445450AC9C9D}" dt="2025-09-13T20:54:41.204" v="197" actId="1076"/>
          <ac:picMkLst>
            <pc:docMk/>
            <pc:sldMk cId="795137835" sldId="259"/>
            <ac:picMk id="17" creationId="{08B300BA-8F0C-8798-DB31-6F88AA818C3D}"/>
          </ac:picMkLst>
        </pc:picChg>
      </pc:sldChg>
      <pc:sldChg chg="del">
        <pc:chgData name="McGee, Michael J." userId="d99924f8-90c5-4918-9f4c-3aeb1b87d742" providerId="ADAL" clId="{01C9C56A-BA8C-4AAD-AC6A-445450AC9C9D}" dt="2025-09-13T20:45:01.483" v="5" actId="2696"/>
        <pc:sldMkLst>
          <pc:docMk/>
          <pc:sldMk cId="3231149306" sldId="261"/>
        </pc:sldMkLst>
      </pc:sldChg>
      <pc:sldChg chg="del">
        <pc:chgData name="McGee, Michael J." userId="d99924f8-90c5-4918-9f4c-3aeb1b87d742" providerId="ADAL" clId="{01C9C56A-BA8C-4AAD-AC6A-445450AC9C9D}" dt="2025-09-13T20:45:01.483" v="5" actId="2696"/>
        <pc:sldMkLst>
          <pc:docMk/>
          <pc:sldMk cId="794834881" sldId="263"/>
        </pc:sldMkLst>
      </pc:sldChg>
      <pc:sldChg chg="del">
        <pc:chgData name="McGee, Michael J." userId="d99924f8-90c5-4918-9f4c-3aeb1b87d742" providerId="ADAL" clId="{01C9C56A-BA8C-4AAD-AC6A-445450AC9C9D}" dt="2025-09-13T20:45:01.483" v="5" actId="2696"/>
        <pc:sldMkLst>
          <pc:docMk/>
          <pc:sldMk cId="1283953513" sldId="264"/>
        </pc:sldMkLst>
      </pc:sldChg>
      <pc:sldChg chg="del">
        <pc:chgData name="McGee, Michael J." userId="d99924f8-90c5-4918-9f4c-3aeb1b87d742" providerId="ADAL" clId="{01C9C56A-BA8C-4AAD-AC6A-445450AC9C9D}" dt="2025-09-13T20:45:01.483" v="5" actId="2696"/>
        <pc:sldMkLst>
          <pc:docMk/>
          <pc:sldMk cId="2968260681" sldId="265"/>
        </pc:sldMkLst>
      </pc:sldChg>
      <pc:sldChg chg="del">
        <pc:chgData name="McGee, Michael J." userId="d99924f8-90c5-4918-9f4c-3aeb1b87d742" providerId="ADAL" clId="{01C9C56A-BA8C-4AAD-AC6A-445450AC9C9D}" dt="2025-09-13T20:45:01.483" v="5" actId="2696"/>
        <pc:sldMkLst>
          <pc:docMk/>
          <pc:sldMk cId="2925000869" sldId="266"/>
        </pc:sldMkLst>
      </pc:sldChg>
      <pc:sldChg chg="del">
        <pc:chgData name="McGee, Michael J." userId="d99924f8-90c5-4918-9f4c-3aeb1b87d742" providerId="ADAL" clId="{01C9C56A-BA8C-4AAD-AC6A-445450AC9C9D}" dt="2025-09-13T20:45:01.483" v="5" actId="2696"/>
        <pc:sldMkLst>
          <pc:docMk/>
          <pc:sldMk cId="145732094" sldId="267"/>
        </pc:sldMkLst>
      </pc:sldChg>
      <pc:sldChg chg="del">
        <pc:chgData name="McGee, Michael J." userId="d99924f8-90c5-4918-9f4c-3aeb1b87d742" providerId="ADAL" clId="{01C9C56A-BA8C-4AAD-AC6A-445450AC9C9D}" dt="2025-09-13T20:45:01.483" v="5" actId="2696"/>
        <pc:sldMkLst>
          <pc:docMk/>
          <pc:sldMk cId="4138455715" sldId="268"/>
        </pc:sldMkLst>
      </pc:sldChg>
      <pc:sldChg chg="del">
        <pc:chgData name="McGee, Michael J." userId="d99924f8-90c5-4918-9f4c-3aeb1b87d742" providerId="ADAL" clId="{01C9C56A-BA8C-4AAD-AC6A-445450AC9C9D}" dt="2025-09-13T20:45:01.483" v="5" actId="2696"/>
        <pc:sldMkLst>
          <pc:docMk/>
          <pc:sldMk cId="356991302" sldId="269"/>
        </pc:sldMkLst>
      </pc:sldChg>
      <pc:sldChg chg="del">
        <pc:chgData name="McGee, Michael J." userId="d99924f8-90c5-4918-9f4c-3aeb1b87d742" providerId="ADAL" clId="{01C9C56A-BA8C-4AAD-AC6A-445450AC9C9D}" dt="2025-09-13T20:45:01.483" v="5" actId="2696"/>
        <pc:sldMkLst>
          <pc:docMk/>
          <pc:sldMk cId="2325119131" sldId="270"/>
        </pc:sldMkLst>
      </pc:sldChg>
      <pc:sldChg chg="del">
        <pc:chgData name="McGee, Michael J." userId="d99924f8-90c5-4918-9f4c-3aeb1b87d742" providerId="ADAL" clId="{01C9C56A-BA8C-4AAD-AC6A-445450AC9C9D}" dt="2025-09-13T20:45:01.483" v="5" actId="2696"/>
        <pc:sldMkLst>
          <pc:docMk/>
          <pc:sldMk cId="1137167874" sldId="271"/>
        </pc:sldMkLst>
      </pc:sldChg>
      <pc:sldChg chg="del">
        <pc:chgData name="McGee, Michael J." userId="d99924f8-90c5-4918-9f4c-3aeb1b87d742" providerId="ADAL" clId="{01C9C56A-BA8C-4AAD-AC6A-445450AC9C9D}" dt="2025-09-13T20:45:01.483" v="5" actId="2696"/>
        <pc:sldMkLst>
          <pc:docMk/>
          <pc:sldMk cId="3420724917" sldId="272"/>
        </pc:sldMkLst>
      </pc:sldChg>
      <pc:sldChg chg="del">
        <pc:chgData name="McGee, Michael J." userId="d99924f8-90c5-4918-9f4c-3aeb1b87d742" providerId="ADAL" clId="{01C9C56A-BA8C-4AAD-AC6A-445450AC9C9D}" dt="2025-09-13T20:45:01.483" v="5" actId="2696"/>
        <pc:sldMkLst>
          <pc:docMk/>
          <pc:sldMk cId="1282566484" sldId="273"/>
        </pc:sldMkLst>
      </pc:sldChg>
      <pc:sldChg chg="del">
        <pc:chgData name="McGee, Michael J." userId="d99924f8-90c5-4918-9f4c-3aeb1b87d742" providerId="ADAL" clId="{01C9C56A-BA8C-4AAD-AC6A-445450AC9C9D}" dt="2025-09-13T20:45:01.483" v="5" actId="2696"/>
        <pc:sldMkLst>
          <pc:docMk/>
          <pc:sldMk cId="3263114564" sldId="274"/>
        </pc:sldMkLst>
      </pc:sldChg>
      <pc:sldChg chg="del">
        <pc:chgData name="McGee, Michael J." userId="d99924f8-90c5-4918-9f4c-3aeb1b87d742" providerId="ADAL" clId="{01C9C56A-BA8C-4AAD-AC6A-445450AC9C9D}" dt="2025-09-13T20:45:01.483" v="5" actId="2696"/>
        <pc:sldMkLst>
          <pc:docMk/>
          <pc:sldMk cId="1109964678" sldId="275"/>
        </pc:sldMkLst>
      </pc:sldChg>
      <pc:sldChg chg="del">
        <pc:chgData name="McGee, Michael J." userId="d99924f8-90c5-4918-9f4c-3aeb1b87d742" providerId="ADAL" clId="{01C9C56A-BA8C-4AAD-AC6A-445450AC9C9D}" dt="2025-09-13T20:45:01.483" v="5" actId="2696"/>
        <pc:sldMkLst>
          <pc:docMk/>
          <pc:sldMk cId="1175598583" sldId="276"/>
        </pc:sldMkLst>
      </pc:sldChg>
      <pc:sldChg chg="modSp mod">
        <pc:chgData name="McGee, Michael J." userId="d99924f8-90c5-4918-9f4c-3aeb1b87d742" providerId="ADAL" clId="{01C9C56A-BA8C-4AAD-AC6A-445450AC9C9D}" dt="2025-09-13T19:46:55.461" v="4" actId="6549"/>
        <pc:sldMkLst>
          <pc:docMk/>
          <pc:sldMk cId="259061285" sldId="282"/>
        </pc:sldMkLst>
        <pc:spChg chg="mod">
          <ac:chgData name="McGee, Michael J." userId="d99924f8-90c5-4918-9f4c-3aeb1b87d742" providerId="ADAL" clId="{01C9C56A-BA8C-4AAD-AC6A-445450AC9C9D}" dt="2025-09-13T19:46:55.461" v="4" actId="6549"/>
          <ac:spMkLst>
            <pc:docMk/>
            <pc:sldMk cId="259061285" sldId="282"/>
            <ac:spMk id="3" creationId="{418ED32F-2BF0-EABF-5C18-3EFFB5D7DD4A}"/>
          </ac:spMkLst>
        </pc:spChg>
      </pc:sldChg>
      <pc:sldChg chg="addSp modSp mod">
        <pc:chgData name="McGee, Michael J." userId="d99924f8-90c5-4918-9f4c-3aeb1b87d742" providerId="ADAL" clId="{01C9C56A-BA8C-4AAD-AC6A-445450AC9C9D}" dt="2025-09-14T14:00:30.517" v="288" actId="1076"/>
        <pc:sldMkLst>
          <pc:docMk/>
          <pc:sldMk cId="1749917123" sldId="283"/>
        </pc:sldMkLst>
        <pc:spChg chg="mod">
          <ac:chgData name="McGee, Michael J." userId="d99924f8-90c5-4918-9f4c-3aeb1b87d742" providerId="ADAL" clId="{01C9C56A-BA8C-4AAD-AC6A-445450AC9C9D}" dt="2025-09-14T13:56:44.783" v="280" actId="20577"/>
          <ac:spMkLst>
            <pc:docMk/>
            <pc:sldMk cId="1749917123" sldId="283"/>
            <ac:spMk id="3" creationId="{3F49912A-9C0C-BF37-0E41-DCA4C16B30CF}"/>
          </ac:spMkLst>
        </pc:spChg>
        <pc:picChg chg="add mod">
          <ac:chgData name="McGee, Michael J." userId="d99924f8-90c5-4918-9f4c-3aeb1b87d742" providerId="ADAL" clId="{01C9C56A-BA8C-4AAD-AC6A-445450AC9C9D}" dt="2025-09-14T14:00:30.517" v="288" actId="1076"/>
          <ac:picMkLst>
            <pc:docMk/>
            <pc:sldMk cId="1749917123" sldId="283"/>
            <ac:picMk id="5" creationId="{B31A507A-F32D-090C-133E-59A520FC3A93}"/>
          </ac:picMkLst>
        </pc:picChg>
      </pc:sldChg>
      <pc:sldChg chg="modSp mod">
        <pc:chgData name="McGee, Michael J." userId="d99924f8-90c5-4918-9f4c-3aeb1b87d742" providerId="ADAL" clId="{01C9C56A-BA8C-4AAD-AC6A-445450AC9C9D}" dt="2025-09-14T14:49:09.599" v="376" actId="20577"/>
        <pc:sldMkLst>
          <pc:docMk/>
          <pc:sldMk cId="3690920357" sldId="284"/>
        </pc:sldMkLst>
        <pc:spChg chg="mod">
          <ac:chgData name="McGee, Michael J." userId="d99924f8-90c5-4918-9f4c-3aeb1b87d742" providerId="ADAL" clId="{01C9C56A-BA8C-4AAD-AC6A-445450AC9C9D}" dt="2025-09-14T14:49:09.599" v="376" actId="20577"/>
          <ac:spMkLst>
            <pc:docMk/>
            <pc:sldMk cId="3690920357" sldId="284"/>
            <ac:spMk id="3" creationId="{44EE1639-6814-5752-3EC1-84DC24777015}"/>
          </ac:spMkLst>
        </pc:spChg>
      </pc:sldChg>
      <pc:sldChg chg="addSp modSp mod">
        <pc:chgData name="McGee, Michael J." userId="d99924f8-90c5-4918-9f4c-3aeb1b87d742" providerId="ADAL" clId="{01C9C56A-BA8C-4AAD-AC6A-445450AC9C9D}" dt="2025-09-14T13:59:07.363" v="285" actId="1076"/>
        <pc:sldMkLst>
          <pc:docMk/>
          <pc:sldMk cId="1602664397" sldId="285"/>
        </pc:sldMkLst>
        <pc:spChg chg="mod">
          <ac:chgData name="McGee, Michael J." userId="d99924f8-90c5-4918-9f4c-3aeb1b87d742" providerId="ADAL" clId="{01C9C56A-BA8C-4AAD-AC6A-445450AC9C9D}" dt="2025-09-14T13:58:27.265" v="282" actId="27636"/>
          <ac:spMkLst>
            <pc:docMk/>
            <pc:sldMk cId="1602664397" sldId="285"/>
            <ac:spMk id="3" creationId="{A9341DCE-DF4C-936D-5A6E-7CB72C8A0887}"/>
          </ac:spMkLst>
        </pc:spChg>
        <pc:picChg chg="add mod">
          <ac:chgData name="McGee, Michael J." userId="d99924f8-90c5-4918-9f4c-3aeb1b87d742" providerId="ADAL" clId="{01C9C56A-BA8C-4AAD-AC6A-445450AC9C9D}" dt="2025-09-14T13:59:07.363" v="285" actId="1076"/>
          <ac:picMkLst>
            <pc:docMk/>
            <pc:sldMk cId="1602664397" sldId="285"/>
            <ac:picMk id="5" creationId="{1EAA47F5-ED9F-3B4D-EB0A-9BDBE36CACB4}"/>
          </ac:picMkLst>
        </pc:picChg>
      </pc:sldChg>
      <pc:sldChg chg="modSp mod">
        <pc:chgData name="McGee, Michael J." userId="d99924f8-90c5-4918-9f4c-3aeb1b87d742" providerId="ADAL" clId="{01C9C56A-BA8C-4AAD-AC6A-445450AC9C9D}" dt="2025-09-15T16:05:29.652" v="390" actId="20577"/>
        <pc:sldMkLst>
          <pc:docMk/>
          <pc:sldMk cId="1604883034" sldId="286"/>
        </pc:sldMkLst>
        <pc:spChg chg="mod">
          <ac:chgData name="McGee, Michael J." userId="d99924f8-90c5-4918-9f4c-3aeb1b87d742" providerId="ADAL" clId="{01C9C56A-BA8C-4AAD-AC6A-445450AC9C9D}" dt="2025-09-15T16:05:29.652" v="390" actId="20577"/>
          <ac:spMkLst>
            <pc:docMk/>
            <pc:sldMk cId="1604883034" sldId="286"/>
            <ac:spMk id="3" creationId="{2B757E06-9494-554F-D5A9-CD37367A51B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00CDC6-1352-8CD2-7A73-AA91F8F2E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701FB-426E-1043-C984-8A158E6CB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68E6-86EA-40F4-B4C5-2D26DFFA4936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7DD0-31CC-9599-9EC5-801AAE803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EB7-8EB7-2398-5DF8-ADDFF91A3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D90C5-D2F2-466D-ABAD-793138E9E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2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478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3272"/>
            <a:ext cx="9144000" cy="694113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F4F2E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3154874"/>
      </p:ext>
    </p:extLst>
  </p:cSld>
  <p:clrMapOvr>
    <a:masterClrMapping/>
  </p:clrMapOvr>
</p:sldLayout>
</file>

<file path=ppt/slideLayouts/slideLayout10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168241"/>
      </p:ext>
    </p:extLst>
  </p:cSld>
  <p:clrMapOvr>
    <a:masterClrMapping/>
  </p:clrMapOvr>
</p:sldLayout>
</file>

<file path=ppt/slideLayouts/slideLayout11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62774"/>
      </p:ext>
    </p:extLst>
  </p:cSld>
  <p:clrMapOvr>
    <a:masterClrMapping/>
  </p:clrMapOvr>
</p:sldLayout>
</file>

<file path=ppt/slideLayouts/slideLayout12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636"/>
      </p:ext>
    </p:extLst>
  </p:cSld>
  <p:clrMapOvr>
    <a:masterClrMapping/>
  </p:clrMapOvr>
</p:sldLayout>
</file>

<file path=ppt/slideLayouts/slideLayout13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4090"/>
      </p:ext>
    </p:extLst>
  </p:cSld>
  <p:clrMapOvr>
    <a:masterClrMapping/>
  </p:clrMapOvr>
</p:sldLayout>
</file>

<file path=ppt/slideLayouts/slideLayout14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7754"/>
      </p:ext>
    </p:extLst>
  </p:cSld>
  <p:clrMapOvr>
    <a:masterClrMapping/>
  </p:clrMapOvr>
</p:sldLayout>
</file>

<file path=ppt/slideLayouts/slideLayout15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77350"/>
      </p:ext>
    </p:extLst>
  </p:cSld>
  <p:clrMapOvr>
    <a:masterClrMapping/>
  </p:clrMapOvr>
</p:sldLayout>
</file>

<file path=ppt/slideLayouts/slideLayout16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99015"/>
      </p:ext>
    </p:extLst>
  </p:cSld>
  <p:clrMapOvr>
    <a:masterClrMapping/>
  </p:clrMapOvr>
</p:sldLayout>
</file>

<file path=ppt/slideLayouts/slideLayout17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08104"/>
      </p:ext>
    </p:extLst>
  </p:cSld>
  <p:clrMapOvr>
    <a:masterClrMapping/>
  </p:clrMapOvr>
</p:sldLayout>
</file>

<file path=ppt/slideLayouts/slideLayout18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45006"/>
      </p:ext>
    </p:extLst>
  </p:cSld>
  <p:clrMapOvr>
    <a:masterClrMapping/>
  </p:clrMapOvr>
</p:sldLayout>
</file>

<file path=ppt/slideLayouts/slideLayout19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04524"/>
      </p:ext>
    </p:extLst>
  </p:cSld>
  <p:clrMapOvr>
    <a:masterClrMapping/>
  </p:clrMapOvr>
</p:sldLayout>
</file>

<file path=ppt/slideLayouts/slideLayout2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1325563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23284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 userDrawn="1"/>
        </p:nvGrpSpPr>
        <p:grpSpPr>
          <a:xfrm>
            <a:off x="6096000" y="1690688"/>
            <a:ext cx="525780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0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1614087"/>
            <a:ext cx="525780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1" y="509187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2033695"/>
            <a:ext cx="5009147" cy="390776"/>
          </a:xfrm>
        </p:spPr>
        <p:txBody>
          <a:bodyPr anchor="t">
            <a:normAutofit/>
          </a:bodyPr>
          <a:lstStyle>
            <a:lvl1pPr marL="0" indent="0">
              <a:buNone/>
              <a:defRPr sz="14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69201"/>
      </p:ext>
    </p:extLst>
  </p:cSld>
  <p:clrMapOvr>
    <a:masterClrMapping/>
  </p:clrMapOvr>
</p:sldLayout>
</file>

<file path=ppt/slideLayouts/slideLayout20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42080"/>
      </p:ext>
    </p:extLst>
  </p:cSld>
  <p:clrMapOvr>
    <a:masterClrMapping/>
  </p:clrMapOvr>
</p:sldLayout>
</file>

<file path=ppt/slideLayouts/slideLayout21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016" y="4589463"/>
            <a:ext cx="6845969" cy="15001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4F2E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36431" y="1118940"/>
            <a:ext cx="2719138" cy="2045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64753"/>
      </p:ext>
    </p:extLst>
  </p:cSld>
  <p:clrMapOvr>
    <a:masterClrMapping/>
  </p:clrMapOvr>
</p:sldLayout>
</file>

<file path=ppt/slideLayouts/slideLayout3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938640"/>
      </p:ext>
    </p:extLst>
  </p:cSld>
  <p:clrMapOvr>
    <a:masterClrMapping/>
  </p:clrMapOvr>
</p:sldLayout>
</file>

<file path=ppt/slideLayouts/slideLayout4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146207"/>
      </p:ext>
    </p:extLst>
  </p:cSld>
  <p:clrMapOvr>
    <a:masterClrMapping/>
  </p:clrMapOvr>
</p:sldLayout>
</file>

<file path=ppt/slideLayouts/slideLayout5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427461"/>
      </p:ext>
    </p:extLst>
  </p:cSld>
  <p:clrMapOvr>
    <a:masterClrMapping/>
  </p:clrMapOvr>
</p:sldLayout>
</file>

<file path=ppt/slideLayouts/slideLayout6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421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334084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638220"/>
      </p:ext>
    </p:extLst>
  </p:cSld>
  <p:clrMapOvr>
    <a:masterClrMapping/>
  </p:clrMapOvr>
</p:sldLayout>
</file>

<file path=ppt/slideLayouts/slideLayout8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541062"/>
      </p:ext>
    </p:extLst>
  </p:cSld>
  <p:clrMapOvr>
    <a:masterClrMapping/>
  </p:clrMapOvr>
</p:sldLayout>
</file>

<file path=ppt/slideLayouts/slideLayout9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80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2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5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B5288-E8D1-A06D-EE21-06DB910021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Preparing Your Restaurant or Hotel Business for Acquisition or Investment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B1C51-D676-C501-4AB2-C0A14CBEC8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Michael J. McGee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5FD5D1A-8C15-8157-6E47-94C627B51C92}"/>
              </a:ext>
            </a:extLst>
          </p:cNvPr>
          <p:cNvSpPr txBox="1"/>
          <p:nvPr/>
        </p:nvSpPr>
        <p:spPr>
          <a:xfrm>
            <a:off x="4668937" y="6405837"/>
            <a:ext cx="2854127" cy="272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</a:pPr>
            <a:r>
              <a:rPr lang="en-US" sz="1666" spc="125" dirty="0">
                <a:solidFill>
                  <a:srgbClr val="AA834B"/>
                </a:solidFill>
                <a:latin typeface="Optician Sans"/>
                <a:ea typeface="Optician Sans"/>
                <a:cs typeface="Optician Sans"/>
                <a:sym typeface="Optician Sans"/>
              </a:rPr>
              <a:t>SEPTEMBER 16 - 17, 2025</a:t>
            </a:r>
          </a:p>
        </p:txBody>
      </p:sp>
    </p:spTree>
    <p:extLst>
      <p:ext uri="{BB962C8B-B14F-4D97-AF65-F5344CB8AC3E}">
        <p14:creationId xmlns:p14="http://schemas.microsoft.com/office/powerpoint/2010/main" val="3641927636"/>
      </p:ext>
    </p:extLst>
  </p:cSld>
  <p:clrMapOvr>
    <a:masterClrMapping/>
  </p:clrMapOvr>
</p:sld>
</file>

<file path=ppt/slides/slide1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C6B4-5BE3-60D4-96F6-5C453A4D4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Leases: Assignment &amp; Change-of-Control Clauses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41DCE-DF4C-936D-5A6E-7CB72C8A0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448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Location is mission-critical; losing a lease can kill a deal </a:t>
            </a:r>
            <a:br>
              <a:rPr lang="en-US" dirty="0"/>
            </a:br>
            <a:r>
              <a:rPr lang="en-US" dirty="0"/>
              <a:t>• Negotiate up-front rights to:</a:t>
            </a:r>
            <a:br>
              <a:rPr lang="en-US" dirty="0"/>
            </a:br>
            <a:r>
              <a:rPr lang="en-US" dirty="0"/>
              <a:t>– Transfer the lease to a buyer or affiliate </a:t>
            </a:r>
            <a:br>
              <a:rPr lang="en-US" dirty="0"/>
            </a:br>
            <a:r>
              <a:rPr lang="en-US" dirty="0"/>
              <a:t>– Obtain landlord consent on “reasonable” standards and timelines </a:t>
            </a:r>
            <a:br>
              <a:rPr lang="en-US" dirty="0"/>
            </a:br>
            <a:r>
              <a:rPr lang="en-US" dirty="0"/>
              <a:t>– Exempt internal restructurings from “change of control” triggers</a:t>
            </a:r>
            <a:br>
              <a:rPr lang="en-US" dirty="0"/>
            </a:br>
            <a:r>
              <a:rPr lang="en-US" dirty="0"/>
              <a:t>• Clear, flexible clauses preserve continuity of operations and sale value</a:t>
            </a:r>
          </a:p>
        </p:txBody>
      </p:sp>
      <p:pic>
        <p:nvPicPr>
          <p:cNvPr id="5" name="Picture 4" descr="Assortment of keys on ring">
            <a:extLst>
              <a:ext uri="{FF2B5EF4-FFF2-40B4-BE49-F238E27FC236}">
                <a16:creationId xmlns:a16="http://schemas.microsoft.com/office/drawing/2014/main" id="{1EAA47F5-ED9F-3B4D-EB0A-9BDBE36CA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029" y="2009208"/>
            <a:ext cx="2656114" cy="39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64397"/>
      </p:ext>
    </p:extLst>
  </p:cSld>
  <p:clrMapOvr>
    <a:masterClrMapping/>
  </p:clrMapOvr>
</p:sld>
</file>

<file path=ppt/slides/slide1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B1948-7BA7-C56D-CC23-BE3EAC84E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Confidentiality During a Pending Deal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57E06-9494-554F-D5A9-CD37367A5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Protects sensitive financial and competitive information </a:t>
            </a:r>
          </a:p>
          <a:p>
            <a:r>
              <a:rPr lang="en-US" dirty="0"/>
              <a:t>Prevents employee, supplier, and customer instability from leaked rumors </a:t>
            </a:r>
          </a:p>
          <a:p>
            <a:r>
              <a:rPr lang="en-US"/>
              <a:t>Screens </a:t>
            </a:r>
            <a:r>
              <a:rPr lang="en-US" dirty="0"/>
              <a:t>out unserious buyers and minimizes exposure of sensitive </a:t>
            </a:r>
            <a:r>
              <a:rPr lang="en-US"/>
              <a:t>information </a:t>
            </a:r>
          </a:p>
          <a:p>
            <a:r>
              <a:rPr lang="en-US"/>
              <a:t>Key </a:t>
            </a:r>
            <a:r>
              <a:rPr lang="en-US" dirty="0"/>
              <a:t>features of an NDA:</a:t>
            </a:r>
            <a:br>
              <a:rPr lang="en-US" dirty="0"/>
            </a:br>
            <a:r>
              <a:rPr lang="en-US" dirty="0"/>
              <a:t>– Definition of “confidential information” </a:t>
            </a:r>
            <a:br>
              <a:rPr lang="en-US" dirty="0"/>
            </a:br>
            <a:r>
              <a:rPr lang="en-US" dirty="0"/>
              <a:t>– Permitted uses; strict need-to-know access </a:t>
            </a:r>
            <a:br>
              <a:rPr lang="en-US" dirty="0"/>
            </a:br>
            <a:r>
              <a:rPr lang="en-US" dirty="0"/>
              <a:t>– Non-solicitation language where appropriate</a:t>
            </a:r>
            <a:br>
              <a:rPr lang="en-US" dirty="0"/>
            </a:br>
            <a:r>
              <a:rPr lang="en-US" dirty="0"/>
              <a:t>– Survivability beyond deal termination</a:t>
            </a:r>
          </a:p>
        </p:txBody>
      </p:sp>
    </p:spTree>
    <p:extLst>
      <p:ext uri="{BB962C8B-B14F-4D97-AF65-F5344CB8AC3E}">
        <p14:creationId xmlns:p14="http://schemas.microsoft.com/office/powerpoint/2010/main" val="1604883034"/>
      </p:ext>
    </p:extLst>
  </p:cSld>
  <p:clrMapOvr>
    <a:masterClrMapping/>
  </p:clrMapOvr>
</p:sld>
</file>

<file path=ppt/slides/slide12.xml><?xml version="1.0" encoding="utf-8"?>
<p:sld xmlns:a16="http://schemas.microsoft.com/office/drawing/2014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43779-AFC1-A90E-B9B9-FF7DEDCA0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Michael J. McGee</a:t>
            </a:r>
          </a:p>
          <a:p>
            <a:r>
              <a:rPr lang="en-US" dirty="0"/>
              <a:t>Partner, Dentons</a:t>
            </a:r>
          </a:p>
          <a:p>
            <a:r>
              <a:rPr lang="en-US" dirty="0"/>
              <a:t>michael.mcgee@dentons.com</a:t>
            </a:r>
          </a:p>
          <a:p>
            <a:r>
              <a:rPr lang="en-US" dirty="0"/>
              <a:t>(502) 587-3618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8B300BA-8F0C-8798-DB31-6F88AA818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7300" y="768350"/>
            <a:ext cx="20574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37835"/>
      </p:ext>
    </p:extLst>
  </p:cSld>
  <p:clrMapOvr>
    <a:masterClrMapping/>
  </p:clrMapOvr>
</p:sld>
</file>

<file path=ppt/slides/slide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0A58-E7D5-3285-043C-C3BDEE108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Michael J. McGee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9B304BB-B488-6438-1F38-18E450E70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PARTNER, DENTONS</a:t>
            </a:r>
            <a:endParaRPr lang="en-US" spc="19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A3202-6E45-1C5A-0AD7-5BB9CC6BE30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Transactional attorney focusing on hospitality clients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79409-75D1-9EF8-3B67-737A033FCFA8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Experienced M&amp;A attorney representing both buyers and sellers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001A72-DF3D-D777-15AF-27FEEA30AA57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Focuses on practical solutions that protect his clients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6FA43C-07B0-C70B-CB10-19F378C5BA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pc="190" dirty="0"/>
              <a:t>LOUISVILLE, KY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2B0D5DC-6D03-3CDF-974F-48AB6404B6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1" b="1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22511"/>
      </p:ext>
    </p:extLst>
  </p:cSld>
  <p:clrMapOvr>
    <a:masterClrMapping/>
  </p:clrMapOvr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5BDA-EC42-8FA1-5E32-5F7FB2FB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1E860-C8BE-7FB7-0757-2385EDEF2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“deal readiness” matters </a:t>
            </a:r>
          </a:p>
          <a:p>
            <a:r>
              <a:rPr lang="en-US" dirty="0"/>
              <a:t>Front-end due diligence </a:t>
            </a:r>
          </a:p>
          <a:p>
            <a:r>
              <a:rPr lang="en-US" dirty="0"/>
              <a:t>Entity structuring (</a:t>
            </a:r>
            <a:r>
              <a:rPr lang="en-US" dirty="0" err="1"/>
              <a:t>OpCo</a:t>
            </a:r>
            <a:r>
              <a:rPr lang="en-US" dirty="0"/>
              <a:t> / </a:t>
            </a:r>
            <a:r>
              <a:rPr lang="en-US" dirty="0" err="1"/>
              <a:t>PropCo</a:t>
            </a:r>
            <a:r>
              <a:rPr lang="en-US" dirty="0"/>
              <a:t> / Management Co) </a:t>
            </a:r>
          </a:p>
          <a:p>
            <a:r>
              <a:rPr lang="en-US" dirty="0"/>
              <a:t>Intellectual property (IP) protection </a:t>
            </a:r>
          </a:p>
          <a:p>
            <a:r>
              <a:rPr lang="en-US" dirty="0"/>
              <a:t>Change-of-control &amp; assignment provisions in leases </a:t>
            </a:r>
          </a:p>
          <a:p>
            <a:r>
              <a:rPr lang="en-US" dirty="0"/>
              <a:t>Confidentiality during a pending deal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5119"/>
      </p:ext>
    </p:extLst>
  </p:cSld>
  <p:clrMapOvr>
    <a:masterClrMapping/>
  </p:clrMapOvr>
</p:sld>
</file>

<file path=ppt/slides/slide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0BAC-64DD-0832-2428-127AC70E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Deal Readiness Matters</a:t>
            </a:r>
          </a:p>
        </p:txBody>
      </p:sp>
      <p:pic>
        <p:nvPicPr>
          <p:cNvPr id="11" name="Picture Placeholder 10" descr="Close up of checklist">
            <a:extLst>
              <a:ext uri="{FF2B5EF4-FFF2-40B4-BE49-F238E27FC236}">
                <a16:creationId xmlns:a16="http://schemas.microsoft.com/office/drawing/2014/main" id="{2A973C26-C0AA-DC02-669D-97A34F6C01B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0" r="21620"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B060B-BD31-C1C6-A4CC-C9FFE259A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Enhances enterprise value and buyer confidence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F88B44-E5D4-EC05-88DA-1DA66F10DE5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Keeps negotiations focused on growth, not “clean-up”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4E28535-7E11-8195-ED17-E0622500D94C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Reduces closing risk and post-closing surprises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3A0ADC-F7B3-229C-41CC-7BA6A166F230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Positions current owners for smoother exit or future capital raises </a:t>
            </a:r>
          </a:p>
        </p:txBody>
      </p:sp>
    </p:spTree>
    <p:extLst>
      <p:ext uri="{BB962C8B-B14F-4D97-AF65-F5344CB8AC3E}">
        <p14:creationId xmlns:p14="http://schemas.microsoft.com/office/powerpoint/2010/main" val="3852402481"/>
      </p:ext>
    </p:extLst>
  </p:cSld>
  <p:clrMapOvr>
    <a:masterClrMapping/>
  </p:clrMapOvr>
</p:sld>
</file>

<file path=ppt/slides/slide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7C307-E1DB-D3B8-A309-EC7DE197C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Front-End Due Diligence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57CAE-4764-D11B-5623-3394DAAD6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5186" y="1825625"/>
            <a:ext cx="6968613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Conduct a holistic review of financial, operational, and legal records </a:t>
            </a:r>
          </a:p>
          <a:p>
            <a:r>
              <a:rPr lang="en-US" dirty="0"/>
              <a:t>Identify “landmines” before a buyer or investor discovers them </a:t>
            </a:r>
          </a:p>
          <a:p>
            <a:r>
              <a:rPr lang="en-US" dirty="0"/>
              <a:t>Compile third-party reports (environmental, property, compliance) that future buyers can rely on—speeds future diligence </a:t>
            </a:r>
          </a:p>
          <a:p>
            <a:r>
              <a:rPr lang="en-US" dirty="0"/>
              <a:t>Verify clean title to assets, permits, and licenses</a:t>
            </a:r>
          </a:p>
          <a:p>
            <a:r>
              <a:rPr lang="en-US" dirty="0"/>
              <a:t>Establish clear employee, supplier, and customer contracts</a:t>
            </a:r>
          </a:p>
          <a:p>
            <a:endParaRPr lang="en-US" dirty="0"/>
          </a:p>
        </p:txBody>
      </p:sp>
      <p:pic>
        <p:nvPicPr>
          <p:cNvPr id="5" name="Picture 4" descr="Magnifying glass on clear background">
            <a:extLst>
              <a:ext uri="{FF2B5EF4-FFF2-40B4-BE49-F238E27FC236}">
                <a16:creationId xmlns:a16="http://schemas.microsoft.com/office/drawing/2014/main" id="{10062CD2-EDBC-030E-135E-27927E615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4" y="2601426"/>
            <a:ext cx="4194482" cy="279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0050"/>
      </p:ext>
    </p:extLst>
  </p:cSld>
  <p:clrMapOvr>
    <a:masterClrMapping/>
  </p:clrMapOvr>
</p:sld>
</file>

<file path=ppt/slides/slide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0117-8B52-559B-7F68-8EF2FA666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Structuring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D275C-53D1-329D-A9F5-9DA0661DB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Typical Hospitality Structure</a:t>
            </a:r>
          </a:p>
          <a:p>
            <a:r>
              <a:rPr lang="en-US" dirty="0" err="1"/>
              <a:t>PropCo</a:t>
            </a:r>
            <a:r>
              <a:rPr lang="en-US" dirty="0"/>
              <a:t> — owns the real estate </a:t>
            </a:r>
          </a:p>
          <a:p>
            <a:r>
              <a:rPr lang="en-US" dirty="0" err="1"/>
              <a:t>OpCo</a:t>
            </a:r>
            <a:r>
              <a:rPr lang="en-US" dirty="0"/>
              <a:t> — operates the hotel/restaurant and leases property from </a:t>
            </a:r>
            <a:r>
              <a:rPr lang="en-US" dirty="0" err="1"/>
              <a:t>PropCo</a:t>
            </a:r>
            <a:r>
              <a:rPr lang="en-US" dirty="0"/>
              <a:t> </a:t>
            </a:r>
          </a:p>
          <a:p>
            <a:r>
              <a:rPr lang="en-US" dirty="0"/>
              <a:t>Management Co — provides day-to-day management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922921"/>
      </p:ext>
    </p:extLst>
  </p:cSld>
  <p:clrMapOvr>
    <a:masterClrMapping/>
  </p:clrMapOvr>
</p:sld>
</file>

<file path=ppt/slides/slide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57C2D-FA19-C3BE-813B-7A4194671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Structuring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ED32F-2BF0-EABF-5C18-3EFFB5D7D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Key Benefits of Entity Separation:</a:t>
            </a:r>
          </a:p>
          <a:p>
            <a:r>
              <a:rPr lang="en-US" dirty="0"/>
              <a:t>Liability segregation </a:t>
            </a:r>
          </a:p>
          <a:p>
            <a:r>
              <a:rPr lang="en-US" dirty="0"/>
              <a:t>Financing flexibility (separate collateral pools) </a:t>
            </a:r>
          </a:p>
          <a:p>
            <a:r>
              <a:rPr lang="en-US" dirty="0"/>
              <a:t>Easier partial or phased exit </a:t>
            </a:r>
          </a:p>
          <a:p>
            <a:pPr marL="0" indent="0">
              <a:buNone/>
            </a:pPr>
            <a:r>
              <a:rPr lang="en-US" dirty="0"/>
              <a:t>Key Drawback:</a:t>
            </a:r>
          </a:p>
          <a:p>
            <a:r>
              <a:rPr lang="en-US" dirty="0"/>
              <a:t>Increased complexity and administrative cost </a:t>
            </a:r>
          </a:p>
          <a:p>
            <a:endParaRPr lang="en-US" dirty="0"/>
          </a:p>
        </p:txBody>
      </p:sp>
      <p:pic>
        <p:nvPicPr>
          <p:cNvPr id="5" name="Picture 4" descr="Black puzzle pieces">
            <a:extLst>
              <a:ext uri="{FF2B5EF4-FFF2-40B4-BE49-F238E27FC236}">
                <a16:creationId xmlns:a16="http://schemas.microsoft.com/office/drawing/2014/main" id="{10967A7F-3552-7692-82A3-9FF2A6CFC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034" y="2251586"/>
            <a:ext cx="6086904" cy="32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1285"/>
      </p:ext>
    </p:extLst>
  </p:cSld>
  <p:clrMapOvr>
    <a:masterClrMapping/>
  </p:clrMapOvr>
</p:sld>
</file>

<file path=ppt/slides/slide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0C6DE-D466-BF8A-8489-E1963BE06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 Protection: Why It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9912A-9C0C-BF37-0E41-DCA4C16B3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Brand equity is often the most valuable asset in hospitality </a:t>
            </a:r>
          </a:p>
          <a:p>
            <a:r>
              <a:rPr lang="en-US" dirty="0"/>
              <a:t>Protects against copycat competitors</a:t>
            </a:r>
          </a:p>
          <a:p>
            <a:r>
              <a:rPr lang="en-US" dirty="0"/>
              <a:t>Secures investor confidence that key assets are locked down</a:t>
            </a:r>
          </a:p>
          <a:p>
            <a:endParaRPr lang="en-US" dirty="0"/>
          </a:p>
        </p:txBody>
      </p:sp>
      <p:pic>
        <p:nvPicPr>
          <p:cNvPr id="5" name="Picture 4" descr="White bulbs with a yellow one standing out">
            <a:extLst>
              <a:ext uri="{FF2B5EF4-FFF2-40B4-BE49-F238E27FC236}">
                <a16:creationId xmlns:a16="http://schemas.microsoft.com/office/drawing/2014/main" id="{B31A507A-F32D-090C-133E-59A520FC3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151" y="3429000"/>
            <a:ext cx="4791634" cy="319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17123"/>
      </p:ext>
    </p:extLst>
  </p:cSld>
  <p:clrMapOvr>
    <a:masterClrMapping/>
  </p:clrMapOvr>
</p:sld>
</file>

<file path=ppt/slides/slide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BC005-A1D7-0C5C-E47E-3827C17CA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 Protection: Core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1639-6814-5752-3EC1-84DC24777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Register trademarks for business names, logos, slogans </a:t>
            </a:r>
          </a:p>
          <a:p>
            <a:r>
              <a:rPr lang="en-US" dirty="0"/>
              <a:t>Copyright menus, photographs, and marketing collateral </a:t>
            </a:r>
          </a:p>
          <a:p>
            <a:r>
              <a:rPr lang="en-US" dirty="0"/>
              <a:t>Maintain trade secrets (recipes, customer lists) through NDAs and robust internal policies </a:t>
            </a:r>
          </a:p>
          <a:p>
            <a:r>
              <a:rPr lang="en-US" dirty="0"/>
              <a:t>Secure design rights for distinctive décor or packaging </a:t>
            </a:r>
          </a:p>
          <a:p>
            <a:r>
              <a:rPr lang="en-US" dirty="0"/>
              <a:t>Lock down domain names and social media handles </a:t>
            </a:r>
            <a:r>
              <a:rPr lang="en-US"/>
              <a:t>early  </a:t>
            </a:r>
            <a:endParaRPr lang="en-US" dirty="0"/>
          </a:p>
          <a:p>
            <a:r>
              <a:rPr lang="en-US" dirty="0"/>
              <a:t>Monitor and enforce rights periodically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920357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emplate/>
  <ap:Words>498</ap:Words>
  <ap:Application>Microsoft Office PowerPoint</ap:Application>
  <ap:Paragraphs>61</ap:Paragraphs>
  <ap:Slides>12</ap:Slides>
  <ap:Notes>0</ap:Notes>
  <ap:MMClips>0</ap:MMClips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>PowerPoint Presentation</dc:title>
  <dc:creator>Marilyn Faz</dc:creator>
  <dcterms:created xsi:type="dcterms:W3CDTF">1900-01-01T05:00:00.0000000Z</dcterms:created>
  <dcterms:modified xsi:type="dcterms:W3CDTF">1900-01-01T05:00:00.0000000Z</dcterms:modified>
</coreProperties>
</file>