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0"/>
  </p:handoutMasterIdLst>
  <p:sldIdLst>
    <p:sldId id="279" r:id="rId2"/>
    <p:sldId id="257" r:id="rId3"/>
    <p:sldId id="258" r:id="rId4"/>
    <p:sldId id="262" r:id="rId5"/>
    <p:sldId id="263" r:id="rId6"/>
    <p:sldId id="261" r:id="rId7"/>
    <p:sldId id="260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834B"/>
    <a:srgbClr val="F4F2EA"/>
    <a:srgbClr val="2E2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B732C6-298D-4E50-8EA9-1C632736364A}" v="5" dt="2026-05-12T02:21:38.3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58" d="100"/>
          <a:sy n="58" d="100"/>
        </p:scale>
        <p:origin x="9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kes, Colby L." userId="055ac248-1d40-4ded-8f4e-e21f0c61758c" providerId="ADAL" clId="{B123DB68-7429-4FFA-BB24-CF6F39C0DCD6}"/>
    <pc:docChg chg="undo redo custSel modSld">
      <pc:chgData name="Birkes, Colby L." userId="055ac248-1d40-4ded-8f4e-e21f0c61758c" providerId="ADAL" clId="{B123DB68-7429-4FFA-BB24-CF6F39C0DCD6}" dt="2026-05-12T02:23:25.613" v="916" actId="27636"/>
      <pc:docMkLst>
        <pc:docMk/>
      </pc:docMkLst>
      <pc:sldChg chg="addSp delSp modSp mod">
        <pc:chgData name="Birkes, Colby L." userId="055ac248-1d40-4ded-8f4e-e21f0c61758c" providerId="ADAL" clId="{B123DB68-7429-4FFA-BB24-CF6F39C0DCD6}" dt="2026-05-12T02:00:56.361" v="356"/>
        <pc:sldMkLst>
          <pc:docMk/>
          <pc:sldMk cId="3944022511" sldId="257"/>
        </pc:sldMkLst>
        <pc:spChg chg="mod">
          <ac:chgData name="Birkes, Colby L." userId="055ac248-1d40-4ded-8f4e-e21f0c61758c" providerId="ADAL" clId="{B123DB68-7429-4FFA-BB24-CF6F39C0DCD6}" dt="2026-05-12T01:56:50.103" v="241" actId="20577"/>
          <ac:spMkLst>
            <pc:docMk/>
            <pc:sldMk cId="3944022511" sldId="257"/>
            <ac:spMk id="4" creationId="{79B304BB-B488-6438-1F38-18E450E70606}"/>
          </ac:spMkLst>
        </pc:spChg>
        <pc:spChg chg="mod">
          <ac:chgData name="Birkes, Colby L." userId="055ac248-1d40-4ded-8f4e-e21f0c61758c" providerId="ADAL" clId="{B123DB68-7429-4FFA-BB24-CF6F39C0DCD6}" dt="2026-05-12T01:56:38.083" v="226" actId="20577"/>
          <ac:spMkLst>
            <pc:docMk/>
            <pc:sldMk cId="3944022511" sldId="257"/>
            <ac:spMk id="5" creationId="{FD4A3202-6E45-1C5A-0AD7-5BB9CC6BE300}"/>
          </ac:spMkLst>
        </pc:spChg>
        <pc:spChg chg="mod">
          <ac:chgData name="Birkes, Colby L." userId="055ac248-1d40-4ded-8f4e-e21f0c61758c" providerId="ADAL" clId="{B123DB68-7429-4FFA-BB24-CF6F39C0DCD6}" dt="2026-05-12T01:57:24.281" v="328" actId="20577"/>
          <ac:spMkLst>
            <pc:docMk/>
            <pc:sldMk cId="3944022511" sldId="257"/>
            <ac:spMk id="6" creationId="{B3779409-75D1-9EF8-3B67-737A033FCFA8}"/>
          </ac:spMkLst>
        </pc:spChg>
        <pc:spChg chg="mod">
          <ac:chgData name="Birkes, Colby L." userId="055ac248-1d40-4ded-8f4e-e21f0c61758c" providerId="ADAL" clId="{B123DB68-7429-4FFA-BB24-CF6F39C0DCD6}" dt="2026-05-12T02:00:56.361" v="356"/>
          <ac:spMkLst>
            <pc:docMk/>
            <pc:sldMk cId="3944022511" sldId="257"/>
            <ac:spMk id="7" creationId="{64001A72-DF3D-D777-15AF-27FEEA30AA57}"/>
          </ac:spMkLst>
        </pc:spChg>
        <pc:spChg chg="add del mod">
          <ac:chgData name="Birkes, Colby L." userId="055ac248-1d40-4ded-8f4e-e21f0c61758c" providerId="ADAL" clId="{B123DB68-7429-4FFA-BB24-CF6F39C0DCD6}" dt="2026-05-12T01:51:47.371" v="5" actId="931"/>
          <ac:spMkLst>
            <pc:docMk/>
            <pc:sldMk cId="3944022511" sldId="257"/>
            <ac:spMk id="10" creationId="{B9A3C2DE-6CF9-0D30-CC57-A36B0D3E5D38}"/>
          </ac:spMkLst>
        </pc:spChg>
        <pc:spChg chg="add del mod">
          <ac:chgData name="Birkes, Colby L." userId="055ac248-1d40-4ded-8f4e-e21f0c61758c" providerId="ADAL" clId="{B123DB68-7429-4FFA-BB24-CF6F39C0DCD6}" dt="2026-05-12T01:52:11.461" v="7" actId="931"/>
          <ac:spMkLst>
            <pc:docMk/>
            <pc:sldMk cId="3944022511" sldId="257"/>
            <ac:spMk id="14" creationId="{750DEFC2-B5B4-1DE7-91B1-20D9111750E7}"/>
          </ac:spMkLst>
        </pc:spChg>
        <pc:picChg chg="del mod">
          <ac:chgData name="Birkes, Colby L." userId="055ac248-1d40-4ded-8f4e-e21f0c61758c" providerId="ADAL" clId="{B123DB68-7429-4FFA-BB24-CF6F39C0DCD6}" dt="2026-05-12T01:51:16.535" v="4" actId="478"/>
          <ac:picMkLst>
            <pc:docMk/>
            <pc:sldMk cId="3944022511" sldId="257"/>
            <ac:picMk id="3" creationId="{00000000-0000-0000-0000-000000000000}"/>
          </ac:picMkLst>
        </pc:picChg>
        <pc:picChg chg="add del mod ord">
          <ac:chgData name="Birkes, Colby L." userId="055ac248-1d40-4ded-8f4e-e21f0c61758c" providerId="ADAL" clId="{B123DB68-7429-4FFA-BB24-CF6F39C0DCD6}" dt="2026-05-12T01:51:52.571" v="6" actId="478"/>
          <ac:picMkLst>
            <pc:docMk/>
            <pc:sldMk cId="3944022511" sldId="257"/>
            <ac:picMk id="12" creationId="{33154930-AB72-7F40-9792-344E652EF3DE}"/>
          </ac:picMkLst>
        </pc:picChg>
        <pc:picChg chg="add mod ord">
          <ac:chgData name="Birkes, Colby L." userId="055ac248-1d40-4ded-8f4e-e21f0c61758c" providerId="ADAL" clId="{B123DB68-7429-4FFA-BB24-CF6F39C0DCD6}" dt="2026-05-12T01:52:11.461" v="7" actId="931"/>
          <ac:picMkLst>
            <pc:docMk/>
            <pc:sldMk cId="3944022511" sldId="257"/>
            <ac:picMk id="16" creationId="{BF7C0083-EEEB-D85F-4792-DBD514ABABBB}"/>
          </ac:picMkLst>
        </pc:picChg>
      </pc:sldChg>
      <pc:sldChg chg="modSp mod">
        <pc:chgData name="Birkes, Colby L." userId="055ac248-1d40-4ded-8f4e-e21f0c61758c" providerId="ADAL" clId="{B123DB68-7429-4FFA-BB24-CF6F39C0DCD6}" dt="2026-05-12T02:07:09.502" v="602" actId="20577"/>
        <pc:sldMkLst>
          <pc:docMk/>
          <pc:sldMk cId="1202236111" sldId="258"/>
        </pc:sldMkLst>
        <pc:spChg chg="mod">
          <ac:chgData name="Birkes, Colby L." userId="055ac248-1d40-4ded-8f4e-e21f0c61758c" providerId="ADAL" clId="{B123DB68-7429-4FFA-BB24-CF6F39C0DCD6}" dt="2026-05-12T02:07:09.502" v="602" actId="20577"/>
          <ac:spMkLst>
            <pc:docMk/>
            <pc:sldMk cId="1202236111" sldId="258"/>
            <ac:spMk id="10" creationId="{4263511D-7330-5DFF-197E-DF2FA79E457B}"/>
          </ac:spMkLst>
        </pc:spChg>
      </pc:sldChg>
      <pc:sldChg chg="addSp delSp modSp mod">
        <pc:chgData name="Birkes, Colby L." userId="055ac248-1d40-4ded-8f4e-e21f0c61758c" providerId="ADAL" clId="{B123DB68-7429-4FFA-BB24-CF6F39C0DCD6}" dt="2026-05-12T02:21:52.863" v="875" actId="478"/>
        <pc:sldMkLst>
          <pc:docMk/>
          <pc:sldMk cId="795137835" sldId="259"/>
        </pc:sldMkLst>
        <pc:spChg chg="add del mod">
          <ac:chgData name="Birkes, Colby L." userId="055ac248-1d40-4ded-8f4e-e21f0c61758c" providerId="ADAL" clId="{B123DB68-7429-4FFA-BB24-CF6F39C0DCD6}" dt="2026-05-12T02:21:26.253" v="868"/>
          <ac:spMkLst>
            <pc:docMk/>
            <pc:sldMk cId="795137835" sldId="259"/>
            <ac:spMk id="3" creationId="{B5DDE5CB-0B3D-B974-A395-2168E025016D}"/>
          </ac:spMkLst>
        </pc:spChg>
        <pc:spChg chg="add del mod">
          <ac:chgData name="Birkes, Colby L." userId="055ac248-1d40-4ded-8f4e-e21f0c61758c" providerId="ADAL" clId="{B123DB68-7429-4FFA-BB24-CF6F39C0DCD6}" dt="2026-05-12T02:21:52.863" v="875" actId="478"/>
          <ac:spMkLst>
            <pc:docMk/>
            <pc:sldMk cId="795137835" sldId="259"/>
            <ac:spMk id="8" creationId="{3DFD024C-9F00-05C6-3404-9193BAAB3B80}"/>
          </ac:spMkLst>
        </pc:spChg>
        <pc:picChg chg="del">
          <ac:chgData name="Birkes, Colby L." userId="055ac248-1d40-4ded-8f4e-e21f0c61758c" providerId="ADAL" clId="{B123DB68-7429-4FFA-BB24-CF6F39C0DCD6}" dt="2026-05-12T02:18:54.494" v="867" actId="478"/>
          <ac:picMkLst>
            <pc:docMk/>
            <pc:sldMk cId="795137835" sldId="259"/>
            <ac:picMk id="5" creationId="{00000000-0000-0000-0000-000000000000}"/>
          </ac:picMkLst>
        </pc:picChg>
        <pc:picChg chg="add del mod">
          <ac:chgData name="Birkes, Colby L." userId="055ac248-1d40-4ded-8f4e-e21f0c61758c" providerId="ADAL" clId="{B123DB68-7429-4FFA-BB24-CF6F39C0DCD6}" dt="2026-05-12T02:21:36.389" v="871" actId="478"/>
          <ac:picMkLst>
            <pc:docMk/>
            <pc:sldMk cId="795137835" sldId="259"/>
            <ac:picMk id="6" creationId="{9A7A139F-44E8-57E0-012C-B39019D76302}"/>
          </ac:picMkLst>
        </pc:picChg>
        <pc:picChg chg="add mod">
          <ac:chgData name="Birkes, Colby L." userId="055ac248-1d40-4ded-8f4e-e21f0c61758c" providerId="ADAL" clId="{B123DB68-7429-4FFA-BB24-CF6F39C0DCD6}" dt="2026-05-12T02:21:49.652" v="874" actId="1076"/>
          <ac:picMkLst>
            <pc:docMk/>
            <pc:sldMk cId="795137835" sldId="259"/>
            <ac:picMk id="9" creationId="{85F7E6F7-EAE1-7AF8-0816-DE87E97F5B00}"/>
          </ac:picMkLst>
        </pc:picChg>
      </pc:sldChg>
      <pc:sldChg chg="modSp mod">
        <pc:chgData name="Birkes, Colby L." userId="055ac248-1d40-4ded-8f4e-e21f0c61758c" providerId="ADAL" clId="{B123DB68-7429-4FFA-BB24-CF6F39C0DCD6}" dt="2026-05-12T02:23:25.613" v="916" actId="27636"/>
        <pc:sldMkLst>
          <pc:docMk/>
          <pc:sldMk cId="3852402481" sldId="260"/>
        </pc:sldMkLst>
        <pc:spChg chg="mod">
          <ac:chgData name="Birkes, Colby L." userId="055ac248-1d40-4ded-8f4e-e21f0c61758c" providerId="ADAL" clId="{B123DB68-7429-4FFA-BB24-CF6F39C0DCD6}" dt="2026-05-12T02:23:25.613" v="916" actId="27636"/>
          <ac:spMkLst>
            <pc:docMk/>
            <pc:sldMk cId="3852402481" sldId="260"/>
            <ac:spMk id="3" creationId="{24FB060B-BD31-C1C6-A4CC-C9FFE259A78E}"/>
          </ac:spMkLst>
        </pc:spChg>
      </pc:sldChg>
      <pc:sldChg chg="modSp mod">
        <pc:chgData name="Birkes, Colby L." userId="055ac248-1d40-4ded-8f4e-e21f0c61758c" providerId="ADAL" clId="{B123DB68-7429-4FFA-BB24-CF6F39C0DCD6}" dt="2026-05-12T02:18:22.507" v="866" actId="20577"/>
        <pc:sldMkLst>
          <pc:docMk/>
          <pc:sldMk cId="3231149306" sldId="261"/>
        </pc:sldMkLst>
        <pc:spChg chg="mod">
          <ac:chgData name="Birkes, Colby L." userId="055ac248-1d40-4ded-8f4e-e21f0c61758c" providerId="ADAL" clId="{B123DB68-7429-4FFA-BB24-CF6F39C0DCD6}" dt="2026-05-12T02:18:22.507" v="866" actId="20577"/>
          <ac:spMkLst>
            <pc:docMk/>
            <pc:sldMk cId="3231149306" sldId="261"/>
            <ac:spMk id="3" creationId="{534FFE75-FEC4-5E78-7FEB-9B2F028A9FEE}"/>
          </ac:spMkLst>
        </pc:spChg>
      </pc:sldChg>
      <pc:sldChg chg="modSp mod">
        <pc:chgData name="Birkes, Colby L." userId="055ac248-1d40-4ded-8f4e-e21f0c61758c" providerId="ADAL" clId="{B123DB68-7429-4FFA-BB24-CF6F39C0DCD6}" dt="2026-05-12T02:09:05.443" v="604" actId="27636"/>
        <pc:sldMkLst>
          <pc:docMk/>
          <pc:sldMk cId="108125119" sldId="262"/>
        </pc:sldMkLst>
        <pc:spChg chg="mod">
          <ac:chgData name="Birkes, Colby L." userId="055ac248-1d40-4ded-8f4e-e21f0c61758c" providerId="ADAL" clId="{B123DB68-7429-4FFA-BB24-CF6F39C0DCD6}" dt="2026-05-12T02:09:05.443" v="604" actId="27636"/>
          <ac:spMkLst>
            <pc:docMk/>
            <pc:sldMk cId="108125119" sldId="262"/>
            <ac:spMk id="3" creationId="{8A31E860-C8BE-7FB7-0757-2385EDEF2C68}"/>
          </ac:spMkLst>
        </pc:spChg>
      </pc:sldChg>
      <pc:sldChg chg="modSp mod">
        <pc:chgData name="Birkes, Colby L." userId="055ac248-1d40-4ded-8f4e-e21f0c61758c" providerId="ADAL" clId="{B123DB68-7429-4FFA-BB24-CF6F39C0DCD6}" dt="2026-05-12T02:12:47.108" v="747" actId="20577"/>
        <pc:sldMkLst>
          <pc:docMk/>
          <pc:sldMk cId="794834881" sldId="263"/>
        </pc:sldMkLst>
        <pc:spChg chg="mod">
          <ac:chgData name="Birkes, Colby L." userId="055ac248-1d40-4ded-8f4e-e21f0c61758c" providerId="ADAL" clId="{B123DB68-7429-4FFA-BB24-CF6F39C0DCD6}" dt="2026-05-12T02:12:47.108" v="747" actId="20577"/>
          <ac:spMkLst>
            <pc:docMk/>
            <pc:sldMk cId="794834881" sldId="263"/>
            <ac:spMk id="3" creationId="{00000000-0000-0000-0000-000000000000}"/>
          </ac:spMkLst>
        </pc:spChg>
      </pc:sldChg>
      <pc:sldChg chg="modSp mod">
        <pc:chgData name="Birkes, Colby L." userId="055ac248-1d40-4ded-8f4e-e21f0c61758c" providerId="ADAL" clId="{B123DB68-7429-4FFA-BB24-CF6F39C0DCD6}" dt="2026-05-12T02:00:56.551" v="358" actId="27636"/>
        <pc:sldMkLst>
          <pc:docMk/>
          <pc:sldMk cId="3641927636" sldId="279"/>
        </pc:sldMkLst>
        <pc:spChg chg="mod">
          <ac:chgData name="Birkes, Colby L." userId="055ac248-1d40-4ded-8f4e-e21f0c61758c" providerId="ADAL" clId="{B123DB68-7429-4FFA-BB24-CF6F39C0DCD6}" dt="2026-05-12T02:00:56.551" v="358" actId="27636"/>
          <ac:spMkLst>
            <pc:docMk/>
            <pc:sldMk cId="3641927636" sldId="279"/>
            <ac:spMk id="2" creationId="{1A7B5288-E8D1-A06D-EE21-06DB910021F4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00CDC6-1352-8CD2-7A73-AA91F8F2EA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3701FB-426E-1043-C984-8A158E6CB9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C68E6-86EA-40F4-B4C5-2D26DFFA4936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E7DD0-31CC-9599-9EC5-801AAE803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262EB7-8EB7-2398-5DF8-ADDFF91A399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7D90C5-D2F2-466D-ABAD-793138E9E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9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B9C19-1A9B-39C1-AFC4-D94E14D1B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34786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66CA3-3366-0906-3BA8-B6FEE5098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403272"/>
            <a:ext cx="9144000" cy="694113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rgbClr val="F4F2EA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15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 2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5168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809CCEA-B5A5-6BFD-730D-E5DC97B737A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721A1F2-4933-924C-1B6F-C6735DDA5C5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EC8A1F1-9559-A16B-988A-CF442A9B2554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7627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6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9ABAB43-99CF-DDC7-1851-DD7A64E80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4694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E5BB0C9-9766-9940-2CD9-773B348568E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2471574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508E5F6-FBDB-B9F1-DC6B-59B2CE6298CC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5089941"/>
            <a:ext cx="10515600" cy="1529180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8C53119-EAF3-FBE1-6552-2CE72D3A89F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4566821"/>
            <a:ext cx="10515600" cy="500226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AA83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0340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with Imagem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59277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with Imagem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97773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with Imagem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841F-7C7E-33E1-3508-72B39B99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3606"/>
            <a:ext cx="4670675" cy="1070811"/>
          </a:xfrm>
        </p:spPr>
        <p:txBody>
          <a:bodyPr anchor="b"/>
          <a:lstStyle>
            <a:lvl1pPr>
              <a:defRPr sz="3200">
                <a:solidFill>
                  <a:srgbClr val="F4F2EA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BB9CE2-C1E2-6E8C-C3BB-0A26FC855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52674" y="0"/>
            <a:ext cx="5839326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80E13-99ED-9816-93DD-61169F3D65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130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BD6C8ACD-8670-9583-9114-2B608F302A0F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7" y="3062037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1C721D4-FC58-E108-8BE4-5D96653FA827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839786" y="4297279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677E9E2-F22E-C310-AD2E-90B93578A5F7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839786" y="5532521"/>
            <a:ext cx="4670675" cy="733926"/>
          </a:xfrm>
        </p:spPr>
        <p:txBody>
          <a:bodyPr anchor="ctr"/>
          <a:lstStyle>
            <a:lvl1pPr marL="0" indent="0">
              <a:buNone/>
              <a:defRPr sz="1600">
                <a:solidFill>
                  <a:srgbClr val="F4F2EA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72990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, Logo Crea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2E2E24"/>
                </a:solidFill>
              </a:defRPr>
            </a:lvl1pPr>
            <a:lvl2pPr>
              <a:defRPr sz="1600">
                <a:solidFill>
                  <a:srgbClr val="2E2E24"/>
                </a:solidFill>
              </a:defRPr>
            </a:lvl2pPr>
            <a:lvl3pPr>
              <a:defRPr sz="1400">
                <a:solidFill>
                  <a:srgbClr val="2E2E24"/>
                </a:solidFill>
              </a:defRPr>
            </a:lvl3pPr>
            <a:lvl4pPr>
              <a:defRPr sz="1200">
                <a:solidFill>
                  <a:srgbClr val="2E2E24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2E2E2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908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, Logo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4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, Logo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704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FF79A-4C1F-053C-4EC9-9C7030ADB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84645"/>
            <a:ext cx="5257800" cy="1325563"/>
          </a:xfrm>
        </p:spPr>
        <p:txBody>
          <a:bodyPr anchor="b">
            <a:normAutofit/>
          </a:bodyPr>
          <a:lstStyle>
            <a:lvl1pPr>
              <a:defRPr sz="5400">
                <a:solidFill>
                  <a:srgbClr val="F4F2E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A26F40-9326-9602-5A76-D355089E17F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23284" cy="6858000"/>
          </a:xfrm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542DF41-836F-A55D-6351-2A6E5246B94F}"/>
              </a:ext>
            </a:extLst>
          </p:cNvPr>
          <p:cNvGrpSpPr/>
          <p:nvPr userDrawn="1"/>
        </p:nvGrpSpPr>
        <p:grpSpPr>
          <a:xfrm>
            <a:off x="6096000" y="1690688"/>
            <a:ext cx="5257800" cy="781550"/>
            <a:chOff x="6096000" y="1690688"/>
            <a:chExt cx="5257800" cy="781550"/>
          </a:xfrm>
        </p:grpSpPr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400C8BDF-1266-AD56-02DF-541EF08C948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1690688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5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3DED739C-30E5-CE0C-2A3E-E89C9CED118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096000" y="2081463"/>
              <a:ext cx="5257800" cy="39077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bg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endParaRPr lang="en-US" sz="2000" dirty="0">
                <a:solidFill>
                  <a:srgbClr val="AA834B"/>
                </a:solidFill>
                <a:latin typeface="Optima LT Std" panose="020B0502050508020304" pitchFamily="34" charset="0"/>
              </a:endParaRPr>
            </a:p>
          </p:txBody>
        </p:sp>
      </p:grpSp>
      <p:sp>
        <p:nvSpPr>
          <p:cNvPr id="26" name="Subtitle 2">
            <a:extLst>
              <a:ext uri="{FF2B5EF4-FFF2-40B4-BE49-F238E27FC236}">
                <a16:creationId xmlns:a16="http://schemas.microsoft.com/office/drawing/2014/main" id="{A95D6B0F-8143-2609-6B00-8842829B4F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0" y="1614087"/>
            <a:ext cx="5257800" cy="390776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AE8AC89D-3B4B-F03A-F526-AD3AEF6A3BE6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180221" y="264545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C3C0B61C-3980-BE26-458D-43BAC57CD59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180221" y="386866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4F10A4D8-2048-F4AF-96FD-79A9EEC8C4A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180221" y="5091875"/>
            <a:ext cx="5257800" cy="894012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F4F2EA"/>
                </a:solidFill>
              </a:defRPr>
            </a:lvl1pPr>
            <a:lvl2pPr marL="457200" indent="0">
              <a:buNone/>
              <a:defRPr>
                <a:solidFill>
                  <a:srgbClr val="F4F2EA"/>
                </a:solidFill>
              </a:defRPr>
            </a:lvl2pPr>
            <a:lvl3pPr marL="914400" indent="0">
              <a:buNone/>
              <a:defRPr>
                <a:solidFill>
                  <a:srgbClr val="F4F2EA"/>
                </a:solidFill>
              </a:defRPr>
            </a:lvl3pPr>
            <a:lvl4pPr marL="1371600" indent="0">
              <a:buNone/>
              <a:defRPr>
                <a:solidFill>
                  <a:srgbClr val="F4F2EA"/>
                </a:solidFill>
              </a:defRPr>
            </a:lvl4pPr>
            <a:lvl5pPr marL="1828800" indent="0">
              <a:buNone/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541E56E-217D-27E4-B742-ACF134FE0F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2033695"/>
            <a:ext cx="5009147" cy="390776"/>
          </a:xfrm>
        </p:spPr>
        <p:txBody>
          <a:bodyPr anchor="t">
            <a:normAutofit/>
          </a:bodyPr>
          <a:lstStyle>
            <a:lvl1pPr marL="0" indent="0">
              <a:buNone/>
              <a:defRPr sz="1400" spc="190" baseline="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3692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, Logo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8"/>
            <a:ext cx="10515600" cy="883068"/>
          </a:xfrm>
        </p:spPr>
        <p:txBody>
          <a:bodyPr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C729C08-9216-6A6E-4C50-2B3CC4DC6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2795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85FBD9-C468-56C0-FB2E-0300AE885E8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838200" y="1845929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FBBECD-9B76-8A58-9E92-0840EF67D837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38200" y="3951786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C045DDF-102D-FF62-0D39-7EEE0701F0D0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38200" y="3524920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CC20393-11FB-E83E-04AA-CF0A2C46339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5640971"/>
            <a:ext cx="10515600" cy="1096045"/>
          </a:xfrm>
        </p:spPr>
        <p:txBody>
          <a:bodyPr>
            <a:normAutofit/>
          </a:bodyPr>
          <a:lstStyle>
            <a:lvl1pPr>
              <a:defRPr sz="1800">
                <a:solidFill>
                  <a:srgbClr val="F4F2EA"/>
                </a:solidFill>
              </a:defRPr>
            </a:lvl1pPr>
            <a:lvl2pPr>
              <a:defRPr sz="1600">
                <a:solidFill>
                  <a:srgbClr val="F4F2EA"/>
                </a:solidFill>
              </a:defRPr>
            </a:lvl2pPr>
            <a:lvl3pPr>
              <a:defRPr sz="1400">
                <a:solidFill>
                  <a:srgbClr val="F4F2EA"/>
                </a:solidFill>
              </a:defRPr>
            </a:lvl3pPr>
            <a:lvl4pPr>
              <a:defRPr sz="1200">
                <a:solidFill>
                  <a:srgbClr val="F4F2EA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FAC552E-6B1B-E1D2-A279-80645525C63D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38200" y="5214105"/>
            <a:ext cx="10515600" cy="391943"/>
          </a:xfrm>
        </p:spPr>
        <p:txBody>
          <a:bodyPr anchor="b"/>
          <a:lstStyle>
            <a:lvl1pPr marL="0" indent="0">
              <a:buNone/>
              <a:defRPr sz="1600" b="1">
                <a:solidFill>
                  <a:srgbClr val="F4F2E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042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7939AD-73B6-2337-D53D-E5266B5BB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73016" y="4589463"/>
            <a:ext cx="6845969" cy="1500187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4F2EA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2040459D-D362-7F27-0BBD-BE3E92C869EF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736431" y="1118940"/>
            <a:ext cx="2719138" cy="20453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6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938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8146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, Blac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0427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161421" cy="1325563"/>
          </a:xfrm>
        </p:spPr>
        <p:txBody>
          <a:bodyPr anchor="b"/>
          <a:lstStyle>
            <a:lvl1pPr>
              <a:defRPr>
                <a:solidFill>
                  <a:srgbClr val="AA83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3722521"/>
          </a:xfrm>
        </p:spPr>
        <p:txBody>
          <a:bodyPr/>
          <a:lstStyle>
            <a:lvl1pPr>
              <a:defRPr>
                <a:solidFill>
                  <a:srgbClr val="2E2E24"/>
                </a:solidFill>
              </a:defRPr>
            </a:lvl1pPr>
            <a:lvl2pPr>
              <a:defRPr>
                <a:solidFill>
                  <a:srgbClr val="2E2E24"/>
                </a:solidFill>
              </a:defRPr>
            </a:lvl2pPr>
            <a:lvl3pPr>
              <a:defRPr>
                <a:solidFill>
                  <a:srgbClr val="2E2E24"/>
                </a:solidFill>
              </a:defRPr>
            </a:lvl3pPr>
            <a:lvl4pPr>
              <a:defRPr>
                <a:solidFill>
                  <a:srgbClr val="2E2E24"/>
                </a:solidFill>
              </a:defRPr>
            </a:lvl4pPr>
            <a:lvl5pPr>
              <a:defRPr>
                <a:solidFill>
                  <a:srgbClr val="2E2E24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334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, Ev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463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 2, Brow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95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 2,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DE9B-99F7-61D3-2FBB-DEDCC4377C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6200000">
            <a:off x="-2426450" y="2979903"/>
            <a:ext cx="5426242" cy="501149"/>
          </a:xfrm>
        </p:spPr>
        <p:txBody>
          <a:bodyPr>
            <a:normAutofit/>
          </a:bodyPr>
          <a:lstStyle>
            <a:lvl1pPr algn="r">
              <a:defRPr sz="1600">
                <a:solidFill>
                  <a:srgbClr val="AA834B"/>
                </a:solidFill>
                <a:latin typeface="Optima LT Std" panose="020B0502050508020304" pitchFamily="34" charset="0"/>
              </a:defRPr>
            </a:lvl1pPr>
          </a:lstStyle>
          <a:p>
            <a:r>
              <a:rPr lang="en-US" dirty="0"/>
              <a:t>TITLE GOES HERE AND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D5FCC-A00E-7744-5425-7C221D726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2938"/>
            <a:ext cx="10515600" cy="4900029"/>
          </a:xfrm>
        </p:spPr>
        <p:txBody>
          <a:bodyPr/>
          <a:lstStyle>
            <a:lvl1pPr>
              <a:defRPr>
                <a:solidFill>
                  <a:srgbClr val="F4F2EA"/>
                </a:solidFill>
              </a:defRPr>
            </a:lvl1pPr>
            <a:lvl2pPr>
              <a:defRPr>
                <a:solidFill>
                  <a:srgbClr val="F4F2EA"/>
                </a:solidFill>
              </a:defRPr>
            </a:lvl2pPr>
            <a:lvl3pPr>
              <a:defRPr>
                <a:solidFill>
                  <a:srgbClr val="F4F2EA"/>
                </a:solidFill>
              </a:defRPr>
            </a:lvl3pPr>
            <a:lvl4pPr>
              <a:defRPr>
                <a:solidFill>
                  <a:srgbClr val="F4F2EA"/>
                </a:solidFill>
              </a:defRPr>
            </a:lvl4pPr>
            <a:lvl5pPr>
              <a:defRPr>
                <a:solidFill>
                  <a:srgbClr val="F4F2EA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3803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43457-1184-A639-6015-F5FCB735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2340A-CB79-76B8-5EBA-2854DE35B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8A08-A776-DA94-BD3D-C43B78B6C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F848A-C250-4DF3-B3B2-707E516F62AD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15400-AB31-ABDF-788D-01DD26B0B4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051DA-6E52-E37B-51D5-29243214D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8429-1C19-427A-A691-1C9984D8C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42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57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5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5288-E8D1-A06D-EE21-06DB910021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Key Negotiable Provisions in Hospitality-Related Purchase Agreements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DB1C51-D676-C501-4AB2-C0A14CBEC8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Colby L. Birkes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35FD5D1A-8C15-8157-6E47-94C627B51C92}"/>
              </a:ext>
            </a:extLst>
          </p:cNvPr>
          <p:cNvSpPr txBox="1"/>
          <p:nvPr/>
        </p:nvSpPr>
        <p:spPr>
          <a:xfrm>
            <a:off x="4668937" y="6405837"/>
            <a:ext cx="2854127" cy="272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6" spc="125" dirty="0">
                <a:solidFill>
                  <a:srgbClr val="AA834B"/>
                </a:solidFill>
                <a:latin typeface="Optician Sans"/>
                <a:ea typeface="Optician Sans"/>
                <a:cs typeface="Optician Sans"/>
                <a:sym typeface="Optician Sans"/>
              </a:rPr>
              <a:t>May 13 - 14, 2026</a:t>
            </a:r>
          </a:p>
        </p:txBody>
      </p:sp>
    </p:spTree>
    <p:extLst>
      <p:ext uri="{BB962C8B-B14F-4D97-AF65-F5344CB8AC3E}">
        <p14:creationId xmlns:p14="http://schemas.microsoft.com/office/powerpoint/2010/main" val="3641927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0A58-E7D5-3285-043C-C3BDEE108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Colby L. Birkes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9B304BB-B488-6438-1F38-18E450E706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pc="190" dirty="0"/>
              <a:t>MANAGING ASSOCIATE, DENTONS BINGHAM GREENEBAUM LLP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4A3202-6E45-1C5A-0AD7-5BB9CC6BE300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Frequently represents clients in the hospitality industry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779409-75D1-9EF8-3B67-737A033FCFA8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Represents Buyers and Sellers in the purchase and sale of hospitality-related businesses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001A72-DF3D-D777-15AF-27FEEA30AA57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Other Practice Areas: Mergers &amp; Acquisitions; Corporate Governance; Alcohol Regulatory Compliance; Representation of Franchised Businesses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86FA43C-07B0-C70B-CB10-19F378C5BA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pc="190" dirty="0"/>
              <a:t>LOUISVILLE, KENTUCKY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F7C0083-EEEB-D85F-4792-DBD514ABAB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5" r="1604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22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928B07D-4BFE-F26E-57DC-2F9BB39C8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Hospitality-Related Purchase Agreements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263511D-7330-5DFF-197E-DF2FA79E4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Commercial purchase agreements generally involve a formulaic negotiation process, mandating certain processes and approaches that transcend industry sectors.</a:t>
            </a:r>
          </a:p>
          <a:p>
            <a:r>
              <a:rPr lang="en-US" dirty="0"/>
              <a:t>However, hospitality-related purchase agreements present unique circumstances that require careful consideration and industry-specific knowledge.</a:t>
            </a:r>
          </a:p>
          <a:p>
            <a:pPr lvl="1"/>
            <a:r>
              <a:rPr lang="en-US" dirty="0"/>
              <a:t>Revenue Allocation and Cut-Off Times</a:t>
            </a:r>
          </a:p>
          <a:p>
            <a:pPr lvl="1"/>
            <a:r>
              <a:rPr lang="en-US" dirty="0"/>
              <a:t>Advance Deposits</a:t>
            </a:r>
          </a:p>
          <a:p>
            <a:pPr lvl="1"/>
            <a:r>
              <a:rPr lang="en-US" dirty="0"/>
              <a:t>Employee Transition Mechanics</a:t>
            </a:r>
          </a:p>
          <a:p>
            <a:pPr lvl="1"/>
            <a:r>
              <a:rPr lang="en-US" dirty="0"/>
              <a:t>Pre-Closing Covenants</a:t>
            </a:r>
          </a:p>
        </p:txBody>
      </p:sp>
    </p:spTree>
    <p:extLst>
      <p:ext uri="{BB962C8B-B14F-4D97-AF65-F5344CB8AC3E}">
        <p14:creationId xmlns:p14="http://schemas.microsoft.com/office/powerpoint/2010/main" val="1202236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85BDA-EC42-8FA1-5E32-5F7FB2FB2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Revenue Allocation and Cut-Off Times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1E860-C8BE-7FB7-0757-2385EDEF2C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4265848"/>
          </a:xfrm>
        </p:spPr>
        <p:txBody>
          <a:bodyPr>
            <a:normAutofit fontScale="92500"/>
          </a:bodyPr>
          <a:lstStyle/>
          <a:p>
            <a:r>
              <a:rPr lang="en-US" dirty="0"/>
              <a:t>Complex Mixed-Use &amp; Managed Assets</a:t>
            </a:r>
          </a:p>
          <a:p>
            <a:r>
              <a:rPr lang="en-US" dirty="0"/>
              <a:t>Traditional Allocations: </a:t>
            </a:r>
          </a:p>
          <a:p>
            <a:pPr lvl="1"/>
            <a:r>
              <a:rPr lang="en-US" sz="2200" b="1" dirty="0"/>
              <a:t>Food and Beverage Revenue: </a:t>
            </a:r>
            <a:r>
              <a:rPr lang="en-US" sz="2200" dirty="0"/>
              <a:t>Typically prorated as of the closing date.</a:t>
            </a:r>
          </a:p>
          <a:p>
            <a:pPr lvl="1"/>
            <a:r>
              <a:rPr lang="en-US" sz="2200" b="1" dirty="0"/>
              <a:t>Guest Room Revenue: </a:t>
            </a:r>
            <a:r>
              <a:rPr lang="en-US" sz="2200" dirty="0"/>
              <a:t>Seller generally wants to retain revenue through closing; Buyer typically advocates for a 12:01 a.m. cut-off time on the closing date.</a:t>
            </a:r>
          </a:p>
          <a:p>
            <a:pPr lvl="1"/>
            <a:r>
              <a:rPr lang="en-US" sz="2200" b="1" dirty="0"/>
              <a:t>Function Revenue (conferences, banquets, meetings): </a:t>
            </a:r>
            <a:r>
              <a:rPr lang="en-US" sz="2200" dirty="0"/>
              <a:t>One-day events are prorated based on whether they commenced before or after the cut-off time; multi-day events are prorated by the number of days before and after the cut-off.</a:t>
            </a:r>
          </a:p>
          <a:p>
            <a:r>
              <a:rPr lang="en-US" dirty="0"/>
              <a:t>Carefully consider the intersection between revenue and costs incurred to produce that revenue.</a:t>
            </a:r>
          </a:p>
        </p:txBody>
      </p:sp>
    </p:spTree>
    <p:extLst>
      <p:ext uri="{BB962C8B-B14F-4D97-AF65-F5344CB8AC3E}">
        <p14:creationId xmlns:p14="http://schemas.microsoft.com/office/powerpoint/2010/main" val="108125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 Deposits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54441"/>
            <a:ext cx="8161421" cy="4276865"/>
          </a:xfrm>
        </p:spPr>
        <p:txBody>
          <a:bodyPr>
            <a:normAutofit/>
          </a:bodyPr>
          <a:lstStyle/>
          <a:p>
            <a:r>
              <a:rPr lang="en-US" sz="2400" dirty="0"/>
              <a:t>Represents obligations the Buyer will inherit but for which the Seller has already received payment; almost always credited to the Buyer at Closing.</a:t>
            </a:r>
          </a:p>
          <a:p>
            <a:r>
              <a:rPr lang="en-US" sz="2400" dirty="0"/>
              <a:t>May also include unredeemed gift certificates, vouchers, coupons, and promotional materials.</a:t>
            </a:r>
          </a:p>
          <a:p>
            <a:r>
              <a:rPr lang="en-US" sz="2400" dirty="0"/>
              <a:t>Pre-Closing Obligations and Restrictions</a:t>
            </a:r>
          </a:p>
          <a:p>
            <a:r>
              <a:rPr lang="en-US" sz="2400" dirty="0"/>
              <a:t>More complex transactions may impose monetary thresholds and timing limitations — e.g., Buyer consent required for bookings over $35,000 or beyond 150 days following expiration of the Due Diligence Period.</a:t>
            </a:r>
          </a:p>
        </p:txBody>
      </p:sp>
    </p:spTree>
    <p:extLst>
      <p:ext uri="{BB962C8B-B14F-4D97-AF65-F5344CB8AC3E}">
        <p14:creationId xmlns:p14="http://schemas.microsoft.com/office/powerpoint/2010/main" val="794834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139D-0B8C-43A7-F8F2-E6A04654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Employee Transition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FE75-FEC4-5E78-7FEB-9B2F028A9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Hospitality businesses are labor-intensive; staffing disruptions directly impact guest experience and revenue.</a:t>
            </a:r>
          </a:p>
          <a:p>
            <a:r>
              <a:rPr lang="en-US" b="1" dirty="0"/>
              <a:t>Standard Approach: </a:t>
            </a:r>
            <a:r>
              <a:rPr lang="en-US" dirty="0"/>
              <a:t>Seller terminates all employees at Closing; Buyer retains discretion to offer employment to some or all, thus avoiding a "joint employer" relationship.</a:t>
            </a:r>
          </a:p>
          <a:p>
            <a:r>
              <a:rPr lang="en-US" dirty="0"/>
              <a:t>Allocation of pre-Closing employee liabilities (wages, benefits, accrued PTO) to the Seller.</a:t>
            </a:r>
          </a:p>
          <a:p>
            <a:r>
              <a:rPr lang="en-US" dirty="0"/>
              <a:t>Pre-Closing Employee Interviews</a:t>
            </a:r>
          </a:p>
          <a:p>
            <a:pPr lvl="1"/>
            <a:r>
              <a:rPr lang="en-US" dirty="0"/>
              <a:t>Senior-Level v. General Employee Interviews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31149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C0BAC-64DD-0832-2428-127AC70EA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Pre-Closing Covenants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B060B-BD31-C1C6-A4CC-C9FFE259A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Seller is traditionally required to continue operating the business in the ordinary course between signing and closing.</a:t>
            </a:r>
          </a:p>
          <a:p>
            <a:pPr lvl="1"/>
            <a:r>
              <a:rPr lang="en-US" sz="2800" dirty="0"/>
              <a:t>Maintain the physical condition of the property (ordinary wear and tear excepted); </a:t>
            </a:r>
          </a:p>
          <a:p>
            <a:pPr lvl="1"/>
            <a:r>
              <a:rPr lang="en-US" sz="2800" dirty="0"/>
              <a:t>maintain customary levels of personal property and inventory; </a:t>
            </a:r>
          </a:p>
          <a:p>
            <a:pPr lvl="1"/>
            <a:r>
              <a:rPr lang="en-US" sz="2800" dirty="0"/>
              <a:t>maintain insurance policies; and</a:t>
            </a:r>
          </a:p>
          <a:p>
            <a:pPr lvl="1"/>
            <a:r>
              <a:rPr lang="en-US" sz="2800" dirty="0"/>
              <a:t>continue taking reservations and promoting the hotel.</a:t>
            </a:r>
          </a:p>
          <a:p>
            <a:r>
              <a:rPr lang="en-US" sz="3200" dirty="0"/>
              <a:t>A balanced purchase agreement increases the likelihood the deal closes and helps ensure a cleaner transition of the business.</a:t>
            </a:r>
          </a:p>
        </p:txBody>
      </p:sp>
    </p:spTree>
    <p:extLst>
      <p:ext uri="{BB962C8B-B14F-4D97-AF65-F5344CB8AC3E}">
        <p14:creationId xmlns:p14="http://schemas.microsoft.com/office/powerpoint/2010/main" val="3852402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D43779-AFC1-A90E-B9B9-FF7DEDCA0F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Colby.birkes@dentons.com · (502) 587-3550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F7E6F7-EAE1-7AF8-0816-DE87E97F5B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88" y="1610316"/>
            <a:ext cx="4155458" cy="106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37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ormorant"/>
        <a:ea typeface=""/>
        <a:cs typeface=""/>
      </a:majorFont>
      <a:minorFont>
        <a:latin typeface="Noto Serif J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</TotalTime>
  <Words>472</Words>
  <Application>Microsoft Office PowerPoint</Application>
  <PresentationFormat>Widescreen</PresentationFormat>
  <Paragraphs>42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Cormorant</vt:lpstr>
      <vt:lpstr>Noto Serif JP</vt:lpstr>
      <vt:lpstr>Optician Sans</vt:lpstr>
      <vt:lpstr>Optima LT Std</vt:lpstr>
      <vt:lpstr>Office Theme</vt:lpstr>
      <vt:lpstr>Key Negotiable Provisions in Hospitality-Related Purchase Agreements</vt:lpstr>
      <vt:lpstr>Colby L. Birkes</vt:lpstr>
      <vt:lpstr>Hospitality-Related Purchase Agreements</vt:lpstr>
      <vt:lpstr>Revenue Allocation and Cut-Off Times</vt:lpstr>
      <vt:lpstr>Advance Deposits</vt:lpstr>
      <vt:lpstr>Employee Transition Mechanics</vt:lpstr>
      <vt:lpstr>Pre-Closing Covenants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Marilyn Faz</dc:creator>
  <cp:lastModifiedBy>Birkes, Colby L.</cp:lastModifiedBy>
  <cp:revision>8</cp:revision>
  <dcterms:created xsi:type="dcterms:W3CDTF">2022-07-25T17:34:42Z</dcterms:created>
  <dcterms:modified xsi:type="dcterms:W3CDTF">2026-05-12T02:23:34Z</dcterms:modified>
</cp:coreProperties>
</file>