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y="6858000" cx="12192000"/>
  <p:notesSz cx="6858000" cy="9144000"/>
  <p:embeddedFontLst>
    <p:embeddedFont>
      <p:font typeface="Belleza"/>
      <p:regular r:id="rId34"/>
    </p:embeddedFont>
    <p:embeddedFont>
      <p:font typeface="Cormorant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9" roundtripDataSignature="AMtx7mix/8tYeyydGajUh90XrX8BbXDX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Cormorant-regular.fntdata"/><Relationship Id="rId12" Type="http://schemas.openxmlformats.org/officeDocument/2006/relationships/slide" Target="slides/slide8.xml"/><Relationship Id="rId34" Type="http://schemas.openxmlformats.org/officeDocument/2006/relationships/font" Target="fonts/Belleza-regular.fntdata"/><Relationship Id="rId15" Type="http://schemas.openxmlformats.org/officeDocument/2006/relationships/slide" Target="slides/slide11.xml"/><Relationship Id="rId37" Type="http://schemas.openxmlformats.org/officeDocument/2006/relationships/font" Target="fonts/Cormorant-italic.fntdata"/><Relationship Id="rId14" Type="http://schemas.openxmlformats.org/officeDocument/2006/relationships/slide" Target="slides/slide10.xml"/><Relationship Id="rId36" Type="http://schemas.openxmlformats.org/officeDocument/2006/relationships/font" Target="fonts/Cormorant-bold.fntdata"/><Relationship Id="rId17" Type="http://schemas.openxmlformats.org/officeDocument/2006/relationships/slide" Target="slides/slide13.xml"/><Relationship Id="rId39" Type="http://customschemas.google.com/relationships/presentationmetadata" Target="metadata"/><Relationship Id="rId16" Type="http://schemas.openxmlformats.org/officeDocument/2006/relationships/slide" Target="slides/slide12.xml"/><Relationship Id="rId38" Type="http://schemas.openxmlformats.org/officeDocument/2006/relationships/font" Target="fonts/Cormorant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7"/>
          <p:cNvSpPr txBox="1"/>
          <p:nvPr>
            <p:ph type="ctrTitle"/>
          </p:nvPr>
        </p:nvSpPr>
        <p:spPr>
          <a:xfrm>
            <a:off x="1524000" y="283478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6000"/>
              <a:buFont typeface="Cormorant"/>
              <a:buNone/>
              <a:defRPr sz="6000">
                <a:solidFill>
                  <a:srgbClr val="F4F2E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7"/>
          <p:cNvSpPr txBox="1"/>
          <p:nvPr>
            <p:ph idx="1" type="subTitle"/>
          </p:nvPr>
        </p:nvSpPr>
        <p:spPr>
          <a:xfrm>
            <a:off x="1524000" y="5403272"/>
            <a:ext cx="9144000" cy="694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400"/>
              <a:buNone/>
              <a:defRPr i="1" sz="2400">
                <a:solidFill>
                  <a:srgbClr val="F4F2EA"/>
                </a:solidFill>
                <a:latin typeface="Cormorant"/>
                <a:ea typeface="Cormorant"/>
                <a:cs typeface="Cormorant"/>
                <a:sym typeface="Cormoran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and Content 3, Brown">
  <p:cSld name="9_Title and Content 3, Brow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  <a:defRPr>
                <a:solidFill>
                  <a:srgbClr val="F4F2E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6"/>
          <p:cNvSpPr txBox="1"/>
          <p:nvPr>
            <p:ph idx="1" type="body"/>
          </p:nvPr>
        </p:nvSpPr>
        <p:spPr>
          <a:xfrm>
            <a:off x="838200" y="2994694"/>
            <a:ext cx="10515600" cy="1529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800"/>
              <a:buChar char="•"/>
              <a:defRPr>
                <a:solidFill>
                  <a:srgbClr val="F4F2E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400"/>
              <a:buChar char="•"/>
              <a:defRPr>
                <a:solidFill>
                  <a:srgbClr val="F4F2E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000"/>
              <a:buChar char="•"/>
              <a:defRPr>
                <a:solidFill>
                  <a:srgbClr val="F4F2E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46"/>
          <p:cNvSpPr txBox="1"/>
          <p:nvPr>
            <p:ph idx="2" type="body"/>
          </p:nvPr>
        </p:nvSpPr>
        <p:spPr>
          <a:xfrm>
            <a:off x="838200" y="2471574"/>
            <a:ext cx="10515600" cy="500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400"/>
              <a:buNone/>
              <a:defRPr b="1" sz="24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46"/>
          <p:cNvSpPr txBox="1"/>
          <p:nvPr>
            <p:ph idx="3" type="body"/>
          </p:nvPr>
        </p:nvSpPr>
        <p:spPr>
          <a:xfrm>
            <a:off x="838200" y="5089941"/>
            <a:ext cx="10515600" cy="1529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800"/>
              <a:buChar char="•"/>
              <a:defRPr>
                <a:solidFill>
                  <a:srgbClr val="F4F2E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400"/>
              <a:buChar char="•"/>
              <a:defRPr>
                <a:solidFill>
                  <a:srgbClr val="F4F2E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000"/>
              <a:buChar char="•"/>
              <a:defRPr>
                <a:solidFill>
                  <a:srgbClr val="F4F2E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46"/>
          <p:cNvSpPr txBox="1"/>
          <p:nvPr>
            <p:ph idx="4" type="body"/>
          </p:nvPr>
        </p:nvSpPr>
        <p:spPr>
          <a:xfrm>
            <a:off x="838200" y="4566821"/>
            <a:ext cx="10515600" cy="500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400"/>
              <a:buNone/>
              <a:defRPr b="1" sz="24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and Content 3, Green">
  <p:cSld name="10_Title and Content 3, Gree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  <a:defRPr>
                <a:solidFill>
                  <a:srgbClr val="F4F2E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7"/>
          <p:cNvSpPr txBox="1"/>
          <p:nvPr>
            <p:ph idx="1" type="body"/>
          </p:nvPr>
        </p:nvSpPr>
        <p:spPr>
          <a:xfrm>
            <a:off x="838200" y="2994694"/>
            <a:ext cx="10515600" cy="1529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800"/>
              <a:buChar char="•"/>
              <a:defRPr>
                <a:solidFill>
                  <a:srgbClr val="F4F2E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400"/>
              <a:buChar char="•"/>
              <a:defRPr>
                <a:solidFill>
                  <a:srgbClr val="F4F2E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000"/>
              <a:buChar char="•"/>
              <a:defRPr>
                <a:solidFill>
                  <a:srgbClr val="F4F2E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47"/>
          <p:cNvSpPr txBox="1"/>
          <p:nvPr>
            <p:ph idx="2" type="body"/>
          </p:nvPr>
        </p:nvSpPr>
        <p:spPr>
          <a:xfrm>
            <a:off x="838200" y="2471574"/>
            <a:ext cx="10515600" cy="500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834B"/>
              </a:buClr>
              <a:buSzPts val="2400"/>
              <a:buNone/>
              <a:defRPr b="1" sz="2400">
                <a:solidFill>
                  <a:srgbClr val="AA834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47"/>
          <p:cNvSpPr txBox="1"/>
          <p:nvPr>
            <p:ph idx="3" type="body"/>
          </p:nvPr>
        </p:nvSpPr>
        <p:spPr>
          <a:xfrm>
            <a:off x="838200" y="5089941"/>
            <a:ext cx="10515600" cy="1529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800"/>
              <a:buChar char="•"/>
              <a:defRPr>
                <a:solidFill>
                  <a:srgbClr val="F4F2E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400"/>
              <a:buChar char="•"/>
              <a:defRPr>
                <a:solidFill>
                  <a:srgbClr val="F4F2E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000"/>
              <a:buChar char="•"/>
              <a:defRPr>
                <a:solidFill>
                  <a:srgbClr val="F4F2E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47"/>
          <p:cNvSpPr txBox="1"/>
          <p:nvPr>
            <p:ph idx="4" type="body"/>
          </p:nvPr>
        </p:nvSpPr>
        <p:spPr>
          <a:xfrm>
            <a:off x="838200" y="4566821"/>
            <a:ext cx="10515600" cy="500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834B"/>
              </a:buClr>
              <a:buSzPts val="2400"/>
              <a:buNone/>
              <a:defRPr b="1" sz="2400">
                <a:solidFill>
                  <a:srgbClr val="AA834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Title and Content 3, Black">
  <p:cSld name="11_Title and Content 3, Blac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  <a:defRPr>
                <a:solidFill>
                  <a:srgbClr val="F4F2E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8"/>
          <p:cNvSpPr txBox="1"/>
          <p:nvPr>
            <p:ph idx="1" type="body"/>
          </p:nvPr>
        </p:nvSpPr>
        <p:spPr>
          <a:xfrm>
            <a:off x="838200" y="2994694"/>
            <a:ext cx="10515600" cy="1529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800"/>
              <a:buChar char="•"/>
              <a:defRPr>
                <a:solidFill>
                  <a:srgbClr val="F4F2E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400"/>
              <a:buChar char="•"/>
              <a:defRPr>
                <a:solidFill>
                  <a:srgbClr val="F4F2E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000"/>
              <a:buChar char="•"/>
              <a:defRPr>
                <a:solidFill>
                  <a:srgbClr val="F4F2E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48"/>
          <p:cNvSpPr txBox="1"/>
          <p:nvPr>
            <p:ph idx="2" type="body"/>
          </p:nvPr>
        </p:nvSpPr>
        <p:spPr>
          <a:xfrm>
            <a:off x="838200" y="2471574"/>
            <a:ext cx="10515600" cy="500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834B"/>
              </a:buClr>
              <a:buSzPts val="2400"/>
              <a:buNone/>
              <a:defRPr b="1" sz="2400">
                <a:solidFill>
                  <a:srgbClr val="AA834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4" name="Google Shape;64;p48"/>
          <p:cNvSpPr txBox="1"/>
          <p:nvPr>
            <p:ph idx="3" type="body"/>
          </p:nvPr>
        </p:nvSpPr>
        <p:spPr>
          <a:xfrm>
            <a:off x="838200" y="5089941"/>
            <a:ext cx="10515600" cy="1529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800"/>
              <a:buChar char="•"/>
              <a:defRPr>
                <a:solidFill>
                  <a:srgbClr val="F4F2E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400"/>
              <a:buChar char="•"/>
              <a:defRPr>
                <a:solidFill>
                  <a:srgbClr val="F4F2E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000"/>
              <a:buChar char="•"/>
              <a:defRPr>
                <a:solidFill>
                  <a:srgbClr val="F4F2E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48"/>
          <p:cNvSpPr txBox="1"/>
          <p:nvPr>
            <p:ph idx="4" type="body"/>
          </p:nvPr>
        </p:nvSpPr>
        <p:spPr>
          <a:xfrm>
            <a:off x="838200" y="4566821"/>
            <a:ext cx="10515600" cy="500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834B"/>
              </a:buClr>
              <a:buSzPts val="2400"/>
              <a:buNone/>
              <a:defRPr b="1" sz="2400">
                <a:solidFill>
                  <a:srgbClr val="AA834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ontent with Imagem, Green">
  <p:cSld name="13_Content with Imagem, Gree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9"/>
          <p:cNvSpPr txBox="1"/>
          <p:nvPr>
            <p:ph type="title"/>
          </p:nvPr>
        </p:nvSpPr>
        <p:spPr>
          <a:xfrm>
            <a:off x="839788" y="453606"/>
            <a:ext cx="4670675" cy="10708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3200"/>
              <a:buFont typeface="Cormorant"/>
              <a:buNone/>
              <a:defRPr sz="3200">
                <a:solidFill>
                  <a:srgbClr val="F4F2E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9"/>
          <p:cNvSpPr/>
          <p:nvPr>
            <p:ph idx="2" type="pic"/>
          </p:nvPr>
        </p:nvSpPr>
        <p:spPr>
          <a:xfrm>
            <a:off x="6352674" y="0"/>
            <a:ext cx="5839326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49"/>
          <p:cNvSpPr txBox="1"/>
          <p:nvPr>
            <p:ph idx="1" type="body"/>
          </p:nvPr>
        </p:nvSpPr>
        <p:spPr>
          <a:xfrm>
            <a:off x="839788" y="1913021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49"/>
          <p:cNvSpPr txBox="1"/>
          <p:nvPr>
            <p:ph idx="3" type="body"/>
          </p:nvPr>
        </p:nvSpPr>
        <p:spPr>
          <a:xfrm>
            <a:off x="839787" y="3062037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49"/>
          <p:cNvSpPr txBox="1"/>
          <p:nvPr>
            <p:ph idx="4" type="body"/>
          </p:nvPr>
        </p:nvSpPr>
        <p:spPr>
          <a:xfrm>
            <a:off x="839786" y="4297279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49"/>
          <p:cNvSpPr txBox="1"/>
          <p:nvPr>
            <p:ph idx="5" type="body"/>
          </p:nvPr>
        </p:nvSpPr>
        <p:spPr>
          <a:xfrm>
            <a:off x="839786" y="5532521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0"/>
          <p:cNvSpPr txBox="1"/>
          <p:nvPr>
            <p:ph idx="1" type="body"/>
          </p:nvPr>
        </p:nvSpPr>
        <p:spPr>
          <a:xfrm>
            <a:off x="2673016" y="4589463"/>
            <a:ext cx="6845969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200"/>
              <a:buNone/>
              <a:defRPr sz="22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50"/>
          <p:cNvSpPr/>
          <p:nvPr>
            <p:ph idx="2" type="pic"/>
          </p:nvPr>
        </p:nvSpPr>
        <p:spPr>
          <a:xfrm>
            <a:off x="4736431" y="1118940"/>
            <a:ext cx="2719138" cy="204536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Title and Content, Logo Cream">
  <p:cSld name="15_Title and Content, Logo Crea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1"/>
          <p:cNvSpPr txBox="1"/>
          <p:nvPr>
            <p:ph type="title"/>
          </p:nvPr>
        </p:nvSpPr>
        <p:spPr>
          <a:xfrm>
            <a:off x="838200" y="681038"/>
            <a:ext cx="10515600" cy="883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834B"/>
              </a:buClr>
              <a:buSzPts val="4400"/>
              <a:buFont typeface="Cormorant"/>
              <a:buNone/>
              <a:defRPr>
                <a:solidFill>
                  <a:srgbClr val="AA834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1"/>
          <p:cNvSpPr txBox="1"/>
          <p:nvPr>
            <p:ph idx="1" type="body"/>
          </p:nvPr>
        </p:nvSpPr>
        <p:spPr>
          <a:xfrm>
            <a:off x="838200" y="2272795"/>
            <a:ext cx="10515600" cy="10960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E24"/>
              </a:buClr>
              <a:buSzPts val="1800"/>
              <a:buChar char="•"/>
              <a:defRPr sz="1800">
                <a:solidFill>
                  <a:srgbClr val="2E2E24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E24"/>
              </a:buClr>
              <a:buSzPts val="1600"/>
              <a:buChar char="•"/>
              <a:defRPr sz="1600">
                <a:solidFill>
                  <a:srgbClr val="2E2E24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E24"/>
              </a:buClr>
              <a:buSzPts val="1400"/>
              <a:buChar char="•"/>
              <a:defRPr sz="1400">
                <a:solidFill>
                  <a:srgbClr val="2E2E24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E24"/>
              </a:buClr>
              <a:buSzPts val="1200"/>
              <a:buChar char="•"/>
              <a:defRPr sz="1200">
                <a:solidFill>
                  <a:srgbClr val="2E2E24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51"/>
          <p:cNvSpPr txBox="1"/>
          <p:nvPr>
            <p:ph idx="2" type="body"/>
          </p:nvPr>
        </p:nvSpPr>
        <p:spPr>
          <a:xfrm>
            <a:off x="838200" y="1845929"/>
            <a:ext cx="10515600" cy="39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E24"/>
              </a:buClr>
              <a:buSzPts val="1600"/>
              <a:buNone/>
              <a:defRPr b="1" sz="1600">
                <a:solidFill>
                  <a:srgbClr val="2E2E24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0" name="Google Shape;80;p51"/>
          <p:cNvSpPr txBox="1"/>
          <p:nvPr>
            <p:ph idx="3" type="body"/>
          </p:nvPr>
        </p:nvSpPr>
        <p:spPr>
          <a:xfrm>
            <a:off x="838200" y="3951786"/>
            <a:ext cx="10515600" cy="10960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E24"/>
              </a:buClr>
              <a:buSzPts val="1800"/>
              <a:buChar char="•"/>
              <a:defRPr sz="1800">
                <a:solidFill>
                  <a:srgbClr val="2E2E24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E24"/>
              </a:buClr>
              <a:buSzPts val="1600"/>
              <a:buChar char="•"/>
              <a:defRPr sz="1600">
                <a:solidFill>
                  <a:srgbClr val="2E2E24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E24"/>
              </a:buClr>
              <a:buSzPts val="1400"/>
              <a:buChar char="•"/>
              <a:defRPr sz="1400">
                <a:solidFill>
                  <a:srgbClr val="2E2E24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E24"/>
              </a:buClr>
              <a:buSzPts val="1200"/>
              <a:buChar char="•"/>
              <a:defRPr sz="1200">
                <a:solidFill>
                  <a:srgbClr val="2E2E24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51"/>
          <p:cNvSpPr txBox="1"/>
          <p:nvPr>
            <p:ph idx="4" type="body"/>
          </p:nvPr>
        </p:nvSpPr>
        <p:spPr>
          <a:xfrm>
            <a:off x="838200" y="3524920"/>
            <a:ext cx="10515600" cy="39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E24"/>
              </a:buClr>
              <a:buSzPts val="1600"/>
              <a:buNone/>
              <a:defRPr b="1" sz="1600">
                <a:solidFill>
                  <a:srgbClr val="2E2E24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2" name="Google Shape;82;p51"/>
          <p:cNvSpPr txBox="1"/>
          <p:nvPr>
            <p:ph idx="5" type="body"/>
          </p:nvPr>
        </p:nvSpPr>
        <p:spPr>
          <a:xfrm>
            <a:off x="838200" y="5640971"/>
            <a:ext cx="10515600" cy="10960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E24"/>
              </a:buClr>
              <a:buSzPts val="1800"/>
              <a:buChar char="•"/>
              <a:defRPr sz="1800">
                <a:solidFill>
                  <a:srgbClr val="2E2E24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E24"/>
              </a:buClr>
              <a:buSzPts val="1600"/>
              <a:buChar char="•"/>
              <a:defRPr sz="1600">
                <a:solidFill>
                  <a:srgbClr val="2E2E24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E24"/>
              </a:buClr>
              <a:buSzPts val="1400"/>
              <a:buChar char="•"/>
              <a:defRPr sz="1400">
                <a:solidFill>
                  <a:srgbClr val="2E2E24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E24"/>
              </a:buClr>
              <a:buSzPts val="1200"/>
              <a:buChar char="•"/>
              <a:defRPr sz="1200">
                <a:solidFill>
                  <a:srgbClr val="2E2E24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51"/>
          <p:cNvSpPr txBox="1"/>
          <p:nvPr>
            <p:ph idx="6" type="body"/>
          </p:nvPr>
        </p:nvSpPr>
        <p:spPr>
          <a:xfrm>
            <a:off x="838200" y="5214105"/>
            <a:ext cx="10515600" cy="39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E24"/>
              </a:buClr>
              <a:buSzPts val="1600"/>
              <a:buNone/>
              <a:defRPr b="1" sz="1600">
                <a:solidFill>
                  <a:srgbClr val="2E2E24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Title and Content, Logo Brown">
  <p:cSld name="16_Title and Content, Logo Brow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2"/>
          <p:cNvSpPr txBox="1"/>
          <p:nvPr>
            <p:ph type="title"/>
          </p:nvPr>
        </p:nvSpPr>
        <p:spPr>
          <a:xfrm>
            <a:off x="838200" y="681038"/>
            <a:ext cx="10515600" cy="883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  <a:defRPr>
                <a:solidFill>
                  <a:srgbClr val="F4F2E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2"/>
          <p:cNvSpPr txBox="1"/>
          <p:nvPr>
            <p:ph idx="1" type="body"/>
          </p:nvPr>
        </p:nvSpPr>
        <p:spPr>
          <a:xfrm>
            <a:off x="838200" y="2272795"/>
            <a:ext cx="10515600" cy="10960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 sz="1800">
                <a:solidFill>
                  <a:srgbClr val="F4F2EA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600"/>
              <a:buChar char="•"/>
              <a:defRPr sz="1600">
                <a:solidFill>
                  <a:srgbClr val="F4F2EA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400"/>
              <a:buChar char="•"/>
              <a:defRPr sz="1400">
                <a:solidFill>
                  <a:srgbClr val="F4F2EA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200"/>
              <a:buChar char="•"/>
              <a:defRPr sz="1200"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52"/>
          <p:cNvSpPr txBox="1"/>
          <p:nvPr>
            <p:ph idx="2" type="body"/>
          </p:nvPr>
        </p:nvSpPr>
        <p:spPr>
          <a:xfrm>
            <a:off x="838200" y="1845929"/>
            <a:ext cx="10515600" cy="39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b="1"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8" name="Google Shape;88;p52"/>
          <p:cNvSpPr txBox="1"/>
          <p:nvPr>
            <p:ph idx="3" type="body"/>
          </p:nvPr>
        </p:nvSpPr>
        <p:spPr>
          <a:xfrm>
            <a:off x="838200" y="3951786"/>
            <a:ext cx="10515600" cy="10960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 sz="1800">
                <a:solidFill>
                  <a:srgbClr val="F4F2EA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600"/>
              <a:buChar char="•"/>
              <a:defRPr sz="1600">
                <a:solidFill>
                  <a:srgbClr val="F4F2EA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400"/>
              <a:buChar char="•"/>
              <a:defRPr sz="1400">
                <a:solidFill>
                  <a:srgbClr val="F4F2EA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200"/>
              <a:buChar char="•"/>
              <a:defRPr sz="1200"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52"/>
          <p:cNvSpPr txBox="1"/>
          <p:nvPr>
            <p:ph idx="4" type="body"/>
          </p:nvPr>
        </p:nvSpPr>
        <p:spPr>
          <a:xfrm>
            <a:off x="838200" y="3524920"/>
            <a:ext cx="10515600" cy="39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b="1"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0" name="Google Shape;90;p52"/>
          <p:cNvSpPr txBox="1"/>
          <p:nvPr>
            <p:ph idx="5" type="body"/>
          </p:nvPr>
        </p:nvSpPr>
        <p:spPr>
          <a:xfrm>
            <a:off x="838200" y="5640971"/>
            <a:ext cx="10515600" cy="10960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 sz="1800">
                <a:solidFill>
                  <a:srgbClr val="F4F2EA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600"/>
              <a:buChar char="•"/>
              <a:defRPr sz="1600">
                <a:solidFill>
                  <a:srgbClr val="F4F2EA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400"/>
              <a:buChar char="•"/>
              <a:defRPr sz="1400">
                <a:solidFill>
                  <a:srgbClr val="F4F2EA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200"/>
              <a:buChar char="•"/>
              <a:defRPr sz="1200"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52"/>
          <p:cNvSpPr txBox="1"/>
          <p:nvPr>
            <p:ph idx="6" type="body"/>
          </p:nvPr>
        </p:nvSpPr>
        <p:spPr>
          <a:xfrm>
            <a:off x="838200" y="5214105"/>
            <a:ext cx="10515600" cy="39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b="1"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Title and Content, Logo Green">
  <p:cSld name="17_Title and Content, Logo Gree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3"/>
          <p:cNvSpPr txBox="1"/>
          <p:nvPr>
            <p:ph type="title"/>
          </p:nvPr>
        </p:nvSpPr>
        <p:spPr>
          <a:xfrm>
            <a:off x="838200" y="681038"/>
            <a:ext cx="10515600" cy="883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834B"/>
              </a:buClr>
              <a:buSzPts val="4400"/>
              <a:buFont typeface="Cormorant"/>
              <a:buNone/>
              <a:defRPr>
                <a:solidFill>
                  <a:srgbClr val="AA834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53"/>
          <p:cNvSpPr txBox="1"/>
          <p:nvPr>
            <p:ph idx="1" type="body"/>
          </p:nvPr>
        </p:nvSpPr>
        <p:spPr>
          <a:xfrm>
            <a:off x="838200" y="2272795"/>
            <a:ext cx="10515600" cy="10960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 sz="1800">
                <a:solidFill>
                  <a:srgbClr val="F4F2EA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600"/>
              <a:buChar char="•"/>
              <a:defRPr sz="1600">
                <a:solidFill>
                  <a:srgbClr val="F4F2EA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400"/>
              <a:buChar char="•"/>
              <a:defRPr sz="1400">
                <a:solidFill>
                  <a:srgbClr val="F4F2EA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200"/>
              <a:buChar char="•"/>
              <a:defRPr sz="1200"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53"/>
          <p:cNvSpPr txBox="1"/>
          <p:nvPr>
            <p:ph idx="2" type="body"/>
          </p:nvPr>
        </p:nvSpPr>
        <p:spPr>
          <a:xfrm>
            <a:off x="838200" y="1845929"/>
            <a:ext cx="10515600" cy="39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b="1"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6" name="Google Shape;96;p53"/>
          <p:cNvSpPr txBox="1"/>
          <p:nvPr>
            <p:ph idx="3" type="body"/>
          </p:nvPr>
        </p:nvSpPr>
        <p:spPr>
          <a:xfrm>
            <a:off x="838200" y="3951786"/>
            <a:ext cx="10515600" cy="10960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 sz="1800">
                <a:solidFill>
                  <a:srgbClr val="F4F2EA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600"/>
              <a:buChar char="•"/>
              <a:defRPr sz="1600">
                <a:solidFill>
                  <a:srgbClr val="F4F2EA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400"/>
              <a:buChar char="•"/>
              <a:defRPr sz="1400">
                <a:solidFill>
                  <a:srgbClr val="F4F2EA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200"/>
              <a:buChar char="•"/>
              <a:defRPr sz="1200"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53"/>
          <p:cNvSpPr txBox="1"/>
          <p:nvPr>
            <p:ph idx="4" type="body"/>
          </p:nvPr>
        </p:nvSpPr>
        <p:spPr>
          <a:xfrm>
            <a:off x="838200" y="3524920"/>
            <a:ext cx="10515600" cy="39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b="1"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8" name="Google Shape;98;p53"/>
          <p:cNvSpPr txBox="1"/>
          <p:nvPr>
            <p:ph idx="5" type="body"/>
          </p:nvPr>
        </p:nvSpPr>
        <p:spPr>
          <a:xfrm>
            <a:off x="838200" y="5640971"/>
            <a:ext cx="10515600" cy="10960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 sz="1800">
                <a:solidFill>
                  <a:srgbClr val="F4F2EA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600"/>
              <a:buChar char="•"/>
              <a:defRPr sz="1600">
                <a:solidFill>
                  <a:srgbClr val="F4F2EA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400"/>
              <a:buChar char="•"/>
              <a:defRPr sz="1400">
                <a:solidFill>
                  <a:srgbClr val="F4F2EA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200"/>
              <a:buChar char="•"/>
              <a:defRPr sz="1200"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53"/>
          <p:cNvSpPr txBox="1"/>
          <p:nvPr>
            <p:ph idx="6" type="body"/>
          </p:nvPr>
        </p:nvSpPr>
        <p:spPr>
          <a:xfrm>
            <a:off x="838200" y="5214105"/>
            <a:ext cx="10515600" cy="39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b="1"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Title and Content, Logo Black">
  <p:cSld name="18_Title and Content, Logo Blac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4"/>
          <p:cNvSpPr txBox="1"/>
          <p:nvPr>
            <p:ph type="title"/>
          </p:nvPr>
        </p:nvSpPr>
        <p:spPr>
          <a:xfrm>
            <a:off x="838200" y="681038"/>
            <a:ext cx="10515600" cy="883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834B"/>
              </a:buClr>
              <a:buSzPts val="4400"/>
              <a:buFont typeface="Cormorant"/>
              <a:buNone/>
              <a:defRPr>
                <a:solidFill>
                  <a:srgbClr val="AA834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4"/>
          <p:cNvSpPr txBox="1"/>
          <p:nvPr>
            <p:ph idx="1" type="body"/>
          </p:nvPr>
        </p:nvSpPr>
        <p:spPr>
          <a:xfrm>
            <a:off x="838200" y="2272795"/>
            <a:ext cx="10515600" cy="10960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 sz="1800">
                <a:solidFill>
                  <a:srgbClr val="F4F2EA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600"/>
              <a:buChar char="•"/>
              <a:defRPr sz="1600">
                <a:solidFill>
                  <a:srgbClr val="F4F2EA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400"/>
              <a:buChar char="•"/>
              <a:defRPr sz="1400">
                <a:solidFill>
                  <a:srgbClr val="F4F2EA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200"/>
              <a:buChar char="•"/>
              <a:defRPr sz="1200"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54"/>
          <p:cNvSpPr txBox="1"/>
          <p:nvPr>
            <p:ph idx="2" type="body"/>
          </p:nvPr>
        </p:nvSpPr>
        <p:spPr>
          <a:xfrm>
            <a:off x="838200" y="1845929"/>
            <a:ext cx="10515600" cy="39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b="1"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4" name="Google Shape;104;p54"/>
          <p:cNvSpPr txBox="1"/>
          <p:nvPr>
            <p:ph idx="3" type="body"/>
          </p:nvPr>
        </p:nvSpPr>
        <p:spPr>
          <a:xfrm>
            <a:off x="838200" y="3951786"/>
            <a:ext cx="10515600" cy="10960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 sz="1800">
                <a:solidFill>
                  <a:srgbClr val="F4F2EA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600"/>
              <a:buChar char="•"/>
              <a:defRPr sz="1600">
                <a:solidFill>
                  <a:srgbClr val="F4F2EA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400"/>
              <a:buChar char="•"/>
              <a:defRPr sz="1400">
                <a:solidFill>
                  <a:srgbClr val="F4F2EA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200"/>
              <a:buChar char="•"/>
              <a:defRPr sz="1200"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54"/>
          <p:cNvSpPr txBox="1"/>
          <p:nvPr>
            <p:ph idx="4" type="body"/>
          </p:nvPr>
        </p:nvSpPr>
        <p:spPr>
          <a:xfrm>
            <a:off x="838200" y="3524920"/>
            <a:ext cx="10515600" cy="39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b="1"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6" name="Google Shape;106;p54"/>
          <p:cNvSpPr txBox="1"/>
          <p:nvPr>
            <p:ph idx="5" type="body"/>
          </p:nvPr>
        </p:nvSpPr>
        <p:spPr>
          <a:xfrm>
            <a:off x="838200" y="5640971"/>
            <a:ext cx="10515600" cy="10960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 sz="1800">
                <a:solidFill>
                  <a:srgbClr val="F4F2EA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600"/>
              <a:buChar char="•"/>
              <a:defRPr sz="1600">
                <a:solidFill>
                  <a:srgbClr val="F4F2EA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400"/>
              <a:buChar char="•"/>
              <a:defRPr sz="1400">
                <a:solidFill>
                  <a:srgbClr val="F4F2EA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200"/>
              <a:buChar char="•"/>
              <a:defRPr sz="1200"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54"/>
          <p:cNvSpPr txBox="1"/>
          <p:nvPr>
            <p:ph idx="6" type="body"/>
          </p:nvPr>
        </p:nvSpPr>
        <p:spPr>
          <a:xfrm>
            <a:off x="838200" y="5214105"/>
            <a:ext cx="10515600" cy="39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b="1"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ontent with Imagem, Black">
  <p:cSld name="14_Content with Imagem, Blac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5"/>
          <p:cNvSpPr txBox="1"/>
          <p:nvPr>
            <p:ph type="title"/>
          </p:nvPr>
        </p:nvSpPr>
        <p:spPr>
          <a:xfrm>
            <a:off x="839788" y="453606"/>
            <a:ext cx="4670675" cy="10708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3200"/>
              <a:buFont typeface="Cormorant"/>
              <a:buNone/>
              <a:defRPr sz="3200">
                <a:solidFill>
                  <a:srgbClr val="F4F2E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5"/>
          <p:cNvSpPr/>
          <p:nvPr>
            <p:ph idx="2" type="pic"/>
          </p:nvPr>
        </p:nvSpPr>
        <p:spPr>
          <a:xfrm>
            <a:off x="6352674" y="0"/>
            <a:ext cx="5839326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55"/>
          <p:cNvSpPr txBox="1"/>
          <p:nvPr>
            <p:ph idx="1" type="body"/>
          </p:nvPr>
        </p:nvSpPr>
        <p:spPr>
          <a:xfrm>
            <a:off x="839788" y="1913021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2" name="Google Shape;112;p55"/>
          <p:cNvSpPr txBox="1"/>
          <p:nvPr>
            <p:ph idx="3" type="body"/>
          </p:nvPr>
        </p:nvSpPr>
        <p:spPr>
          <a:xfrm>
            <a:off x="839787" y="3062037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3" name="Google Shape;113;p55"/>
          <p:cNvSpPr txBox="1"/>
          <p:nvPr>
            <p:ph idx="4" type="body"/>
          </p:nvPr>
        </p:nvSpPr>
        <p:spPr>
          <a:xfrm>
            <a:off x="839786" y="4297279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4" name="Google Shape;114;p55"/>
          <p:cNvSpPr txBox="1"/>
          <p:nvPr>
            <p:ph idx="5" type="body"/>
          </p:nvPr>
        </p:nvSpPr>
        <p:spPr>
          <a:xfrm>
            <a:off x="839786" y="5532521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o slide">
  <p:cSld name="Bio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8"/>
          <p:cNvSpPr txBox="1"/>
          <p:nvPr>
            <p:ph type="title"/>
          </p:nvPr>
        </p:nvSpPr>
        <p:spPr>
          <a:xfrm>
            <a:off x="6096000" y="184645"/>
            <a:ext cx="5257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5400"/>
              <a:buFont typeface="Cormorant"/>
              <a:buNone/>
              <a:defRPr sz="5400">
                <a:solidFill>
                  <a:srgbClr val="F4F2E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8"/>
          <p:cNvSpPr/>
          <p:nvPr>
            <p:ph idx="2" type="pic"/>
          </p:nvPr>
        </p:nvSpPr>
        <p:spPr>
          <a:xfrm>
            <a:off x="0" y="0"/>
            <a:ext cx="5823284" cy="6858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7" name="Google Shape;17;p38"/>
          <p:cNvGrpSpPr/>
          <p:nvPr/>
        </p:nvGrpSpPr>
        <p:grpSpPr>
          <a:xfrm>
            <a:off x="6096000" y="1690688"/>
            <a:ext cx="5257800" cy="781550"/>
            <a:chOff x="6096000" y="1690688"/>
            <a:chExt cx="5257800" cy="781550"/>
          </a:xfrm>
        </p:grpSpPr>
        <p:sp>
          <p:nvSpPr>
            <p:cNvPr id="18" name="Google Shape;18;p38"/>
            <p:cNvSpPr txBox="1"/>
            <p:nvPr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ormorant"/>
                <a:buNone/>
              </a:pPr>
              <a:r>
                <a:t/>
              </a:r>
              <a:endParaRPr b="0" i="0" sz="2500" u="none" cap="none" strike="noStrike">
                <a:solidFill>
                  <a:srgbClr val="AA834B"/>
                </a:solidFill>
                <a:latin typeface="Belleza"/>
                <a:ea typeface="Belleza"/>
                <a:cs typeface="Belleza"/>
                <a:sym typeface="Belleza"/>
              </a:endParaRPr>
            </a:p>
          </p:txBody>
        </p:sp>
        <p:sp>
          <p:nvSpPr>
            <p:cNvPr id="19" name="Google Shape;19;p38"/>
            <p:cNvSpPr txBox="1"/>
            <p:nvPr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ormorant"/>
                <a:buNone/>
              </a:pPr>
              <a:r>
                <a:t/>
              </a:r>
              <a:endParaRPr b="0" i="0" sz="2000" u="none" cap="none" strike="noStrike">
                <a:solidFill>
                  <a:srgbClr val="AA834B"/>
                </a:solidFill>
                <a:latin typeface="Belleza"/>
                <a:ea typeface="Belleza"/>
                <a:cs typeface="Belleza"/>
                <a:sym typeface="Belleza"/>
              </a:endParaRPr>
            </a:p>
          </p:txBody>
        </p:sp>
      </p:grpSp>
      <p:sp>
        <p:nvSpPr>
          <p:cNvPr id="20" name="Google Shape;20;p38"/>
          <p:cNvSpPr txBox="1"/>
          <p:nvPr>
            <p:ph idx="1" type="subTitle"/>
          </p:nvPr>
        </p:nvSpPr>
        <p:spPr>
          <a:xfrm>
            <a:off x="6096000" y="1614087"/>
            <a:ext cx="5257800" cy="390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834B"/>
              </a:buClr>
              <a:buSzPts val="1800"/>
              <a:buNone/>
              <a:defRPr sz="1800">
                <a:solidFill>
                  <a:srgbClr val="AA834B"/>
                </a:solidFill>
                <a:latin typeface="Belleza"/>
                <a:ea typeface="Belleza"/>
                <a:cs typeface="Belleza"/>
                <a:sym typeface="Bellez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1" name="Google Shape;21;p38"/>
          <p:cNvSpPr txBox="1"/>
          <p:nvPr>
            <p:ph idx="3" type="body"/>
          </p:nvPr>
        </p:nvSpPr>
        <p:spPr>
          <a:xfrm>
            <a:off x="6180221" y="2645455"/>
            <a:ext cx="5257800" cy="8940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400"/>
              <a:buNone/>
              <a:defRPr sz="24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400"/>
              <a:buNone/>
              <a:defRPr>
                <a:solidFill>
                  <a:srgbClr val="F4F2EA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000"/>
              <a:buNone/>
              <a:defRPr>
                <a:solidFill>
                  <a:srgbClr val="F4F2EA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None/>
              <a:defRPr>
                <a:solidFill>
                  <a:srgbClr val="F4F2EA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None/>
              <a:defRPr>
                <a:solidFill>
                  <a:srgbClr val="F4F2E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8"/>
          <p:cNvSpPr txBox="1"/>
          <p:nvPr>
            <p:ph idx="4" type="body"/>
          </p:nvPr>
        </p:nvSpPr>
        <p:spPr>
          <a:xfrm>
            <a:off x="6180221" y="3868665"/>
            <a:ext cx="5257800" cy="8940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400"/>
              <a:buNone/>
              <a:defRPr sz="24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400"/>
              <a:buNone/>
              <a:defRPr>
                <a:solidFill>
                  <a:srgbClr val="F4F2EA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000"/>
              <a:buNone/>
              <a:defRPr>
                <a:solidFill>
                  <a:srgbClr val="F4F2EA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None/>
              <a:defRPr>
                <a:solidFill>
                  <a:srgbClr val="F4F2EA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None/>
              <a:defRPr>
                <a:solidFill>
                  <a:srgbClr val="F4F2E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38"/>
          <p:cNvSpPr txBox="1"/>
          <p:nvPr>
            <p:ph idx="5" type="body"/>
          </p:nvPr>
        </p:nvSpPr>
        <p:spPr>
          <a:xfrm>
            <a:off x="6180221" y="5091875"/>
            <a:ext cx="5257800" cy="8940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400"/>
              <a:buNone/>
              <a:defRPr sz="24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400"/>
              <a:buNone/>
              <a:defRPr>
                <a:solidFill>
                  <a:srgbClr val="F4F2EA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000"/>
              <a:buNone/>
              <a:defRPr>
                <a:solidFill>
                  <a:srgbClr val="F4F2EA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None/>
              <a:defRPr>
                <a:solidFill>
                  <a:srgbClr val="F4F2EA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None/>
              <a:defRPr>
                <a:solidFill>
                  <a:srgbClr val="F4F2E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8"/>
          <p:cNvSpPr txBox="1"/>
          <p:nvPr>
            <p:ph idx="6" type="body"/>
          </p:nvPr>
        </p:nvSpPr>
        <p:spPr>
          <a:xfrm>
            <a:off x="6095999" y="2033695"/>
            <a:ext cx="5009147" cy="390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834B"/>
              </a:buClr>
              <a:buSzPts val="1400"/>
              <a:buNone/>
              <a:defRPr sz="1400">
                <a:solidFill>
                  <a:srgbClr val="AA834B"/>
                </a:solidFill>
                <a:latin typeface="Belleza"/>
                <a:ea typeface="Belleza"/>
                <a:cs typeface="Belleza"/>
                <a:sym typeface="Bellez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and Content 2, Brown">
  <p:cSld name="6_Title and Content 2, Brow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6"/>
          <p:cNvSpPr txBox="1"/>
          <p:nvPr>
            <p:ph type="title"/>
          </p:nvPr>
        </p:nvSpPr>
        <p:spPr>
          <a:xfrm rot="-5400000">
            <a:off x="-2426450" y="2979903"/>
            <a:ext cx="5426242" cy="5011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834B"/>
              </a:buClr>
              <a:buSzPts val="1600"/>
              <a:buFont typeface="Belleza"/>
              <a:buNone/>
              <a:defRPr sz="1600">
                <a:solidFill>
                  <a:srgbClr val="AA834B"/>
                </a:solidFill>
                <a:latin typeface="Belleza"/>
                <a:ea typeface="Belleza"/>
                <a:cs typeface="Belleza"/>
                <a:sym typeface="Bellez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56"/>
          <p:cNvSpPr txBox="1"/>
          <p:nvPr>
            <p:ph idx="1" type="body"/>
          </p:nvPr>
        </p:nvSpPr>
        <p:spPr>
          <a:xfrm>
            <a:off x="838200" y="802938"/>
            <a:ext cx="10515600" cy="4900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800"/>
              <a:buChar char="•"/>
              <a:defRPr>
                <a:solidFill>
                  <a:srgbClr val="F4F2E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400"/>
              <a:buChar char="•"/>
              <a:defRPr>
                <a:solidFill>
                  <a:srgbClr val="F4F2E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000"/>
              <a:buChar char="•"/>
              <a:defRPr>
                <a:solidFill>
                  <a:srgbClr val="F4F2E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>
                <a:solidFill>
                  <a:srgbClr val="F4F2E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and Content 2, Black">
  <p:cSld name="8_Title and Content 2, Blac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7"/>
          <p:cNvSpPr txBox="1"/>
          <p:nvPr>
            <p:ph type="title"/>
          </p:nvPr>
        </p:nvSpPr>
        <p:spPr>
          <a:xfrm rot="-5400000">
            <a:off x="-2426450" y="2979903"/>
            <a:ext cx="5426242" cy="5011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834B"/>
              </a:buClr>
              <a:buSzPts val="1600"/>
              <a:buFont typeface="Belleza"/>
              <a:buNone/>
              <a:defRPr sz="1600">
                <a:solidFill>
                  <a:srgbClr val="AA834B"/>
                </a:solidFill>
                <a:latin typeface="Belleza"/>
                <a:ea typeface="Belleza"/>
                <a:cs typeface="Belleza"/>
                <a:sym typeface="Bellez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57"/>
          <p:cNvSpPr txBox="1"/>
          <p:nvPr>
            <p:ph idx="1" type="body"/>
          </p:nvPr>
        </p:nvSpPr>
        <p:spPr>
          <a:xfrm>
            <a:off x="838200" y="802938"/>
            <a:ext cx="10515600" cy="4900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800"/>
              <a:buChar char="•"/>
              <a:defRPr>
                <a:solidFill>
                  <a:srgbClr val="F4F2E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400"/>
              <a:buChar char="•"/>
              <a:defRPr>
                <a:solidFill>
                  <a:srgbClr val="F4F2E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000"/>
              <a:buChar char="•"/>
              <a:defRPr>
                <a:solidFill>
                  <a:srgbClr val="F4F2E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>
                <a:solidFill>
                  <a:srgbClr val="F4F2E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, Brown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  <a:defRPr>
                <a:solidFill>
                  <a:srgbClr val="F4F2E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800"/>
              <a:buChar char="•"/>
              <a:defRPr>
                <a:solidFill>
                  <a:srgbClr val="F4F2E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400"/>
              <a:buChar char="•"/>
              <a:defRPr>
                <a:solidFill>
                  <a:srgbClr val="F4F2E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000"/>
              <a:buChar char="•"/>
              <a:defRPr>
                <a:solidFill>
                  <a:srgbClr val="F4F2E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>
                <a:solidFill>
                  <a:srgbClr val="F4F2E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and Content 2, Green">
  <p:cSld name="7_Title and Content 2, Gree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0"/>
          <p:cNvSpPr txBox="1"/>
          <p:nvPr>
            <p:ph type="title"/>
          </p:nvPr>
        </p:nvSpPr>
        <p:spPr>
          <a:xfrm rot="-5400000">
            <a:off x="-2426450" y="2979903"/>
            <a:ext cx="5426242" cy="5011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834B"/>
              </a:buClr>
              <a:buSzPts val="1600"/>
              <a:buFont typeface="Belleza"/>
              <a:buNone/>
              <a:defRPr sz="1600">
                <a:solidFill>
                  <a:srgbClr val="AA834B"/>
                </a:solidFill>
                <a:latin typeface="Belleza"/>
                <a:ea typeface="Belleza"/>
                <a:cs typeface="Belleza"/>
                <a:sym typeface="Bellez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0"/>
          <p:cNvSpPr txBox="1"/>
          <p:nvPr>
            <p:ph idx="1" type="body"/>
          </p:nvPr>
        </p:nvSpPr>
        <p:spPr>
          <a:xfrm>
            <a:off x="838200" y="802938"/>
            <a:ext cx="10515600" cy="4900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800"/>
              <a:buChar char="•"/>
              <a:defRPr>
                <a:solidFill>
                  <a:srgbClr val="F4F2E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400"/>
              <a:buChar char="•"/>
              <a:defRPr>
                <a:solidFill>
                  <a:srgbClr val="F4F2E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000"/>
              <a:buChar char="•"/>
              <a:defRPr>
                <a:solidFill>
                  <a:srgbClr val="F4F2E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>
                <a:solidFill>
                  <a:srgbClr val="F4F2E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, Black">
  <p:cSld name="3_Title and Content, Blac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  <a:defRPr>
                <a:solidFill>
                  <a:srgbClr val="F4F2E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800"/>
              <a:buChar char="•"/>
              <a:defRPr>
                <a:solidFill>
                  <a:srgbClr val="F4F2E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400"/>
              <a:buChar char="•"/>
              <a:defRPr>
                <a:solidFill>
                  <a:srgbClr val="F4F2E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000"/>
              <a:buChar char="•"/>
              <a:defRPr>
                <a:solidFill>
                  <a:srgbClr val="F4F2E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>
                <a:solidFill>
                  <a:srgbClr val="F4F2E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, Event Logo">
  <p:cSld name="4_Title and Content, Event Log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2"/>
          <p:cNvSpPr txBox="1"/>
          <p:nvPr>
            <p:ph type="title"/>
          </p:nvPr>
        </p:nvSpPr>
        <p:spPr>
          <a:xfrm>
            <a:off x="838200" y="365125"/>
            <a:ext cx="816142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834B"/>
              </a:buClr>
              <a:buSzPts val="4400"/>
              <a:buFont typeface="Cormorant"/>
              <a:buNone/>
              <a:defRPr>
                <a:solidFill>
                  <a:srgbClr val="AA834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2"/>
          <p:cNvSpPr txBox="1"/>
          <p:nvPr>
            <p:ph idx="1" type="body"/>
          </p:nvPr>
        </p:nvSpPr>
        <p:spPr>
          <a:xfrm>
            <a:off x="838200" y="2454441"/>
            <a:ext cx="8161421" cy="3722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E24"/>
              </a:buClr>
              <a:buSzPts val="2800"/>
              <a:buChar char="•"/>
              <a:defRPr>
                <a:solidFill>
                  <a:srgbClr val="2E2E24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E24"/>
              </a:buClr>
              <a:buSzPts val="2400"/>
              <a:buChar char="•"/>
              <a:defRPr>
                <a:solidFill>
                  <a:srgbClr val="2E2E24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E24"/>
              </a:buClr>
              <a:buSzPts val="2000"/>
              <a:buChar char="•"/>
              <a:defRPr>
                <a:solidFill>
                  <a:srgbClr val="2E2E24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E24"/>
              </a:buClr>
              <a:buSzPts val="1800"/>
              <a:buChar char="•"/>
              <a:defRPr>
                <a:solidFill>
                  <a:srgbClr val="2E2E24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E24"/>
              </a:buClr>
              <a:buSzPts val="1800"/>
              <a:buChar char="•"/>
              <a:defRPr>
                <a:solidFill>
                  <a:srgbClr val="2E2E24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lank, Event Logo">
  <p:cSld name="5_Blank, Event Log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ontent with Imagem, Brown">
  <p:cSld name="12_Content with Imagem, Brow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4"/>
          <p:cNvSpPr txBox="1"/>
          <p:nvPr>
            <p:ph type="title"/>
          </p:nvPr>
        </p:nvSpPr>
        <p:spPr>
          <a:xfrm>
            <a:off x="839788" y="453606"/>
            <a:ext cx="4670675" cy="10708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3200"/>
              <a:buFont typeface="Cormorant"/>
              <a:buNone/>
              <a:defRPr sz="3200">
                <a:solidFill>
                  <a:srgbClr val="F4F2E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4"/>
          <p:cNvSpPr/>
          <p:nvPr>
            <p:ph idx="2" type="pic"/>
          </p:nvPr>
        </p:nvSpPr>
        <p:spPr>
          <a:xfrm>
            <a:off x="6352674" y="0"/>
            <a:ext cx="5839326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44"/>
          <p:cNvSpPr txBox="1"/>
          <p:nvPr>
            <p:ph idx="1" type="body"/>
          </p:nvPr>
        </p:nvSpPr>
        <p:spPr>
          <a:xfrm>
            <a:off x="839788" y="1913021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2" name="Google Shape;42;p44"/>
          <p:cNvSpPr txBox="1"/>
          <p:nvPr>
            <p:ph idx="3" type="body"/>
          </p:nvPr>
        </p:nvSpPr>
        <p:spPr>
          <a:xfrm>
            <a:off x="839787" y="3062037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3" name="Google Shape;43;p44"/>
          <p:cNvSpPr txBox="1"/>
          <p:nvPr>
            <p:ph idx="4" type="body"/>
          </p:nvPr>
        </p:nvSpPr>
        <p:spPr>
          <a:xfrm>
            <a:off x="839786" y="4297279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4" name="Google Shape;44;p44"/>
          <p:cNvSpPr txBox="1"/>
          <p:nvPr>
            <p:ph idx="5" type="body"/>
          </p:nvPr>
        </p:nvSpPr>
        <p:spPr>
          <a:xfrm>
            <a:off x="839786" y="5532521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  <a:defRPr sz="1600">
                <a:solidFill>
                  <a:srgbClr val="F4F2E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, Green">
  <p:cSld name="2_Title and Content, Gree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  <a:defRPr>
                <a:solidFill>
                  <a:srgbClr val="F4F2E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800"/>
              <a:buChar char="•"/>
              <a:defRPr>
                <a:solidFill>
                  <a:srgbClr val="F4F2E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400"/>
              <a:buChar char="•"/>
              <a:defRPr>
                <a:solidFill>
                  <a:srgbClr val="F4F2E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2000"/>
              <a:buChar char="•"/>
              <a:defRPr>
                <a:solidFill>
                  <a:srgbClr val="F4F2E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>
                <a:solidFill>
                  <a:srgbClr val="F4F2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2EA"/>
              </a:buClr>
              <a:buSzPts val="1800"/>
              <a:buChar char="•"/>
              <a:defRPr>
                <a:solidFill>
                  <a:srgbClr val="F4F2E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morant"/>
              <a:buNone/>
              <a:defRPr b="0" i="0" sz="4400" u="none" cap="none" strike="noStrike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g"/><Relationship Id="rId4" Type="http://schemas.openxmlformats.org/officeDocument/2006/relationships/image" Target="../media/image25.png"/><Relationship Id="rId5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hyperlink" Target="mailto:mflores@stormlex.com" TargetMode="External"/><Relationship Id="rId4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"/>
          <p:cNvSpPr txBox="1"/>
          <p:nvPr>
            <p:ph type="ctrTitle"/>
          </p:nvPr>
        </p:nvSpPr>
        <p:spPr>
          <a:xfrm>
            <a:off x="1524000" y="283478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6000"/>
              <a:buFont typeface="Cormorant"/>
              <a:buNone/>
            </a:pPr>
            <a:r>
              <a:rPr b="1" lang="en-US"/>
              <a:t>MASTERING LARGE LOSS PROPERTY CLAIMS</a:t>
            </a:r>
            <a:br>
              <a:rPr b="1" lang="en-US"/>
            </a:br>
            <a:r>
              <a:rPr b="1" lang="en-US" sz="3200"/>
              <a:t>The Hidden Factors that Impact Claim Recovery</a:t>
            </a:r>
            <a:endParaRPr/>
          </a:p>
        </p:txBody>
      </p:sp>
      <p:sp>
        <p:nvSpPr>
          <p:cNvPr id="126" name="Google Shape;126;p1"/>
          <p:cNvSpPr txBox="1"/>
          <p:nvPr>
            <p:ph idx="1" type="subTitle"/>
          </p:nvPr>
        </p:nvSpPr>
        <p:spPr>
          <a:xfrm>
            <a:off x="1524000" y="5403272"/>
            <a:ext cx="9144000" cy="694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2400"/>
              <a:buNone/>
            </a:pPr>
            <a:r>
              <a:rPr b="1" lang="en-US"/>
              <a:t>Marco D. Flores</a:t>
            </a:r>
            <a:endParaRPr b="1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2400"/>
              <a:buNone/>
            </a:pPr>
            <a:r>
              <a:rPr b="1" lang="en-US"/>
              <a:t>Stormlex Law Group</a:t>
            </a:r>
            <a:endParaRPr b="1"/>
          </a:p>
        </p:txBody>
      </p:sp>
      <p:sp>
        <p:nvSpPr>
          <p:cNvPr id="127" name="Google Shape;127;p1"/>
          <p:cNvSpPr txBox="1"/>
          <p:nvPr/>
        </p:nvSpPr>
        <p:spPr>
          <a:xfrm>
            <a:off x="4668937" y="6405837"/>
            <a:ext cx="2854127" cy="2724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6" u="none" cap="none" strike="noStrike">
                <a:solidFill>
                  <a:srgbClr val="AA834B"/>
                </a:solidFill>
                <a:latin typeface="Arial"/>
                <a:ea typeface="Arial"/>
                <a:cs typeface="Arial"/>
                <a:sym typeface="Arial"/>
              </a:rPr>
              <a:t>May 13 - 14, 2026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"/>
          <p:cNvSpPr txBox="1"/>
          <p:nvPr>
            <p:ph type="title"/>
          </p:nvPr>
        </p:nvSpPr>
        <p:spPr>
          <a:xfrm>
            <a:off x="838200" y="365125"/>
            <a:ext cx="816142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</a:pPr>
            <a:r>
              <a:rPr b="1" lang="en-US" sz="5600"/>
              <a:t>TIME IS MONEY</a:t>
            </a:r>
            <a:endParaRPr sz="5600"/>
          </a:p>
        </p:txBody>
      </p:sp>
      <p:sp>
        <p:nvSpPr>
          <p:cNvPr id="194" name="Google Shape;194;p10"/>
          <p:cNvSpPr txBox="1"/>
          <p:nvPr/>
        </p:nvSpPr>
        <p:spPr>
          <a:xfrm>
            <a:off x="838200" y="2638801"/>
            <a:ext cx="8161500" cy="3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When is it too late to file a claim?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When is it too late to dispute a claim?</a:t>
            </a:r>
            <a:endParaRPr/>
          </a:p>
        </p:txBody>
      </p:sp>
      <p:pic>
        <p:nvPicPr>
          <p:cNvPr id="195" name="Google Shape;195;p10"/>
          <p:cNvPicPr preferRelativeResize="0"/>
          <p:nvPr/>
        </p:nvPicPr>
        <p:blipFill rotWithShape="1">
          <a:blip r:embed="rId3">
            <a:alphaModFix/>
          </a:blip>
          <a:srcRect b="37114" l="17932" r="35191" t="0"/>
          <a:stretch/>
        </p:blipFill>
        <p:spPr>
          <a:xfrm>
            <a:off x="7540053" y="3429000"/>
            <a:ext cx="3813747" cy="28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"/>
          <p:cNvSpPr txBox="1"/>
          <p:nvPr>
            <p:ph type="title"/>
          </p:nvPr>
        </p:nvSpPr>
        <p:spPr>
          <a:xfrm>
            <a:off x="838200" y="2988003"/>
            <a:ext cx="10515600" cy="17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</a:pPr>
            <a:r>
              <a:rPr b="1" lang="en-US" sz="5100"/>
              <a:t>Claim Filed!</a:t>
            </a:r>
            <a:endParaRPr sz="5100"/>
          </a:p>
        </p:txBody>
      </p:sp>
      <p:pic>
        <p:nvPicPr>
          <p:cNvPr id="201" name="Google Shape;201;p11"/>
          <p:cNvPicPr preferRelativeResize="0"/>
          <p:nvPr/>
        </p:nvPicPr>
        <p:blipFill rotWithShape="1">
          <a:blip r:embed="rId3">
            <a:alphaModFix/>
          </a:blip>
          <a:srcRect b="0" l="36600" r="0" t="0"/>
          <a:stretch/>
        </p:blipFill>
        <p:spPr>
          <a:xfrm>
            <a:off x="4259483" y="11575"/>
            <a:ext cx="7932517" cy="7037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"/>
          <p:cNvSpPr txBox="1"/>
          <p:nvPr>
            <p:ph type="title"/>
          </p:nvPr>
        </p:nvSpPr>
        <p:spPr>
          <a:xfrm>
            <a:off x="2685275" y="250100"/>
            <a:ext cx="8668500" cy="14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</a:pPr>
            <a:r>
              <a:rPr b="1" lang="en-US"/>
              <a:t>THE CLAIM JOURNEY</a:t>
            </a:r>
            <a:endParaRPr/>
          </a:p>
        </p:txBody>
      </p:sp>
      <p:pic>
        <p:nvPicPr>
          <p:cNvPr id="207" name="Google Shape;207;p12"/>
          <p:cNvPicPr preferRelativeResize="0"/>
          <p:nvPr/>
        </p:nvPicPr>
        <p:blipFill rotWithShape="1">
          <a:blip r:embed="rId3">
            <a:alphaModFix/>
          </a:blip>
          <a:srcRect b="0" l="13491" r="8406" t="17197"/>
          <a:stretch/>
        </p:blipFill>
        <p:spPr>
          <a:xfrm>
            <a:off x="1026725" y="1791525"/>
            <a:ext cx="9385325" cy="506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2"/>
          <p:cNvPicPr preferRelativeResize="0"/>
          <p:nvPr/>
        </p:nvPicPr>
        <p:blipFill rotWithShape="1">
          <a:blip r:embed="rId4">
            <a:alphaModFix/>
          </a:blip>
          <a:srcRect b="6809" l="1191" r="87938" t="75188"/>
          <a:stretch/>
        </p:blipFill>
        <p:spPr>
          <a:xfrm>
            <a:off x="10501268" y="365125"/>
            <a:ext cx="1061841" cy="989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"/>
          <p:cNvSpPr txBox="1"/>
          <p:nvPr>
            <p:ph type="title"/>
          </p:nvPr>
        </p:nvSpPr>
        <p:spPr>
          <a:xfrm>
            <a:off x="2553650" y="105300"/>
            <a:ext cx="7581900" cy="16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</a:pPr>
            <a:r>
              <a:rPr b="1" lang="en-US"/>
              <a:t>YOUR CLAIM OUTCOMES</a:t>
            </a:r>
            <a:endParaRPr/>
          </a:p>
        </p:txBody>
      </p:sp>
      <p:pic>
        <p:nvPicPr>
          <p:cNvPr id="214" name="Google Shape;214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468" l="0" r="0" t="16609"/>
          <a:stretch/>
        </p:blipFill>
        <p:spPr>
          <a:xfrm>
            <a:off x="447150" y="1778700"/>
            <a:ext cx="11297700" cy="507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"/>
          <p:cNvSpPr txBox="1"/>
          <p:nvPr>
            <p:ph type="title"/>
          </p:nvPr>
        </p:nvSpPr>
        <p:spPr>
          <a:xfrm>
            <a:off x="688950" y="336325"/>
            <a:ext cx="10814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</a:pPr>
            <a:r>
              <a:rPr b="1" lang="en-US"/>
              <a:t>OPTIONS AFTER THE CLAIMS DECISION</a:t>
            </a:r>
            <a:endParaRPr/>
          </a:p>
        </p:txBody>
      </p:sp>
      <p:pic>
        <p:nvPicPr>
          <p:cNvPr id="220" name="Google Shape;220;p14"/>
          <p:cNvPicPr preferRelativeResize="0"/>
          <p:nvPr/>
        </p:nvPicPr>
        <p:blipFill rotWithShape="1">
          <a:blip r:embed="rId3">
            <a:alphaModFix/>
          </a:blip>
          <a:srcRect b="0" l="0" r="0" t="24235"/>
          <a:stretch/>
        </p:blipFill>
        <p:spPr>
          <a:xfrm>
            <a:off x="0" y="1662029"/>
            <a:ext cx="12192000" cy="5195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/>
          <p:nvPr>
            <p:ph type="title"/>
          </p:nvPr>
        </p:nvSpPr>
        <p:spPr>
          <a:xfrm>
            <a:off x="838200" y="236925"/>
            <a:ext cx="10376700" cy="14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ct val="100000"/>
              <a:buFont typeface="Cormorant"/>
              <a:buNone/>
            </a:pPr>
            <a:r>
              <a:rPr b="1" lang="en-US"/>
              <a:t>WHO CAN LEGALLY REPRESENT INSUREDS AND NEGOTIATE CLAIMS IN TEXAS?</a:t>
            </a:r>
            <a:endParaRPr/>
          </a:p>
        </p:txBody>
      </p:sp>
      <p:pic>
        <p:nvPicPr>
          <p:cNvPr id="226" name="Google Shape;226;p15"/>
          <p:cNvPicPr preferRelativeResize="0"/>
          <p:nvPr/>
        </p:nvPicPr>
        <p:blipFill rotWithShape="1">
          <a:blip r:embed="rId3">
            <a:alphaModFix/>
          </a:blip>
          <a:srcRect b="28083" l="42575" r="42465" t="46066"/>
          <a:stretch/>
        </p:blipFill>
        <p:spPr>
          <a:xfrm>
            <a:off x="5508873" y="4673307"/>
            <a:ext cx="1655179" cy="160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5"/>
          <p:cNvPicPr preferRelativeResize="0"/>
          <p:nvPr/>
        </p:nvPicPr>
        <p:blipFill rotWithShape="1">
          <a:blip r:embed="rId3">
            <a:alphaModFix/>
          </a:blip>
          <a:srcRect b="7532" l="21277" r="21080" t="74149"/>
          <a:stretch/>
        </p:blipFill>
        <p:spPr>
          <a:xfrm>
            <a:off x="1329350" y="2533900"/>
            <a:ext cx="10014226" cy="179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</a:pPr>
            <a:r>
              <a:rPr b="1" lang="en-US"/>
              <a:t>CAUSES OF DAMAGE</a:t>
            </a:r>
            <a:endParaRPr/>
          </a:p>
        </p:txBody>
      </p:sp>
      <p:sp>
        <p:nvSpPr>
          <p:cNvPr id="233" name="Google Shape;233;p16"/>
          <p:cNvSpPr txBox="1"/>
          <p:nvPr/>
        </p:nvSpPr>
        <p:spPr>
          <a:xfrm>
            <a:off x="1566425" y="2237725"/>
            <a:ext cx="7633200" cy="39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F4F2EA"/>
                </a:solidFill>
                <a:latin typeface="Arial"/>
                <a:ea typeface="Arial"/>
                <a:cs typeface="Arial"/>
                <a:sym typeface="Arial"/>
              </a:rPr>
              <a:t>Hail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F4F2EA"/>
                </a:solidFill>
                <a:latin typeface="Arial"/>
                <a:ea typeface="Arial"/>
                <a:cs typeface="Arial"/>
                <a:sym typeface="Arial"/>
              </a:rPr>
              <a:t>Wind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F4F2EA"/>
                </a:solidFill>
                <a:latin typeface="Arial"/>
                <a:ea typeface="Arial"/>
                <a:cs typeface="Arial"/>
                <a:sym typeface="Arial"/>
              </a:rPr>
              <a:t>Freeze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4F2EA"/>
                </a:solidFill>
              </a:rPr>
              <a:t>Bad </a:t>
            </a:r>
            <a:r>
              <a:rPr b="0" i="0" lang="en-US" sz="2800" u="none" cap="none" strike="noStrike">
                <a:solidFill>
                  <a:srgbClr val="F4F2EA"/>
                </a:solidFill>
                <a:latin typeface="Arial"/>
                <a:ea typeface="Arial"/>
                <a:cs typeface="Arial"/>
                <a:sym typeface="Arial"/>
              </a:rPr>
              <a:t>Guests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F4F2EA"/>
                </a:solidFill>
                <a:latin typeface="Arial"/>
                <a:ea typeface="Arial"/>
                <a:cs typeface="Arial"/>
                <a:sym typeface="Arial"/>
              </a:rPr>
              <a:t>Water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F4F2EA"/>
                </a:solidFill>
                <a:latin typeface="Arial"/>
                <a:ea typeface="Arial"/>
                <a:cs typeface="Arial"/>
                <a:sym typeface="Arial"/>
              </a:rPr>
              <a:t>Hurricane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F4F2EA"/>
                </a:solidFill>
                <a:latin typeface="Arial"/>
                <a:ea typeface="Arial"/>
                <a:cs typeface="Arial"/>
                <a:sym typeface="Arial"/>
              </a:rPr>
              <a:t>Fire</a:t>
            </a:r>
            <a:endParaRPr/>
          </a:p>
        </p:txBody>
      </p:sp>
      <p:pic>
        <p:nvPicPr>
          <p:cNvPr id="234" name="Google Shape;234;p16"/>
          <p:cNvPicPr preferRelativeResize="0"/>
          <p:nvPr/>
        </p:nvPicPr>
        <p:blipFill rotWithShape="1">
          <a:blip r:embed="rId3">
            <a:alphaModFix/>
          </a:blip>
          <a:srcRect b="0" l="54952" r="0" t="70649"/>
          <a:stretch/>
        </p:blipFill>
        <p:spPr>
          <a:xfrm>
            <a:off x="5760163" y="5155547"/>
            <a:ext cx="4479398" cy="164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6"/>
          <p:cNvPicPr preferRelativeResize="0"/>
          <p:nvPr/>
        </p:nvPicPr>
        <p:blipFill rotWithShape="1">
          <a:blip r:embed="rId3">
            <a:alphaModFix/>
          </a:blip>
          <a:srcRect b="29351" l="54952" r="0" t="38185"/>
          <a:stretch/>
        </p:blipFill>
        <p:spPr>
          <a:xfrm>
            <a:off x="5990691" y="3526669"/>
            <a:ext cx="4018339" cy="162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6"/>
          <p:cNvPicPr preferRelativeResize="0"/>
          <p:nvPr/>
        </p:nvPicPr>
        <p:blipFill rotWithShape="1">
          <a:blip r:embed="rId3">
            <a:alphaModFix/>
          </a:blip>
          <a:srcRect b="61718" l="54952" r="0" t="0"/>
          <a:stretch/>
        </p:blipFill>
        <p:spPr>
          <a:xfrm>
            <a:off x="6220425" y="1758100"/>
            <a:ext cx="3558874" cy="1701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7"/>
          <p:cNvSpPr txBox="1"/>
          <p:nvPr>
            <p:ph type="title"/>
          </p:nvPr>
        </p:nvSpPr>
        <p:spPr>
          <a:xfrm>
            <a:off x="839800" y="217475"/>
            <a:ext cx="52788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3200"/>
              <a:buFont typeface="Cormorant"/>
              <a:buNone/>
            </a:pPr>
            <a:r>
              <a:rPr b="1" lang="en-US" sz="3400"/>
              <a:t>YOUR INSURANCE COMPANY’S BEHAVIOR</a:t>
            </a:r>
            <a:endParaRPr sz="3500"/>
          </a:p>
        </p:txBody>
      </p:sp>
      <p:pic>
        <p:nvPicPr>
          <p:cNvPr id="242" name="Google Shape;242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9833" r="13407" t="0"/>
          <a:stretch/>
        </p:blipFill>
        <p:spPr>
          <a:xfrm>
            <a:off x="6352674" y="0"/>
            <a:ext cx="58393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7"/>
          <p:cNvSpPr txBox="1"/>
          <p:nvPr>
            <p:ph idx="1" type="body"/>
          </p:nvPr>
        </p:nvSpPr>
        <p:spPr>
          <a:xfrm>
            <a:off x="839788" y="1913021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</a:pPr>
            <a:r>
              <a:rPr lang="en-US"/>
              <a:t>UNREASONABLE CLAIMS HANDLING</a:t>
            </a:r>
            <a:endParaRPr/>
          </a:p>
        </p:txBody>
      </p:sp>
      <p:sp>
        <p:nvSpPr>
          <p:cNvPr id="244" name="Google Shape;244;p17"/>
          <p:cNvSpPr txBox="1"/>
          <p:nvPr>
            <p:ph idx="3" type="body"/>
          </p:nvPr>
        </p:nvSpPr>
        <p:spPr>
          <a:xfrm>
            <a:off x="839787" y="3062037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</a:pPr>
            <a:r>
              <a:rPr lang="en-US"/>
              <a:t>DENIALS, DELAYS, UNDERPAYMENTS</a:t>
            </a:r>
            <a:endParaRPr/>
          </a:p>
        </p:txBody>
      </p:sp>
      <p:sp>
        <p:nvSpPr>
          <p:cNvPr id="245" name="Google Shape;245;p17"/>
          <p:cNvSpPr txBox="1"/>
          <p:nvPr>
            <p:ph idx="4" type="body"/>
          </p:nvPr>
        </p:nvSpPr>
        <p:spPr>
          <a:xfrm>
            <a:off x="839786" y="4297279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</a:pPr>
            <a:r>
              <a:rPr lang="en-US"/>
              <a:t>EXCUSES &amp; POOR COMMUNICATION</a:t>
            </a:r>
            <a:endParaRPr/>
          </a:p>
        </p:txBody>
      </p:sp>
      <p:sp>
        <p:nvSpPr>
          <p:cNvPr id="246" name="Google Shape;246;p17"/>
          <p:cNvSpPr txBox="1"/>
          <p:nvPr>
            <p:ph idx="5" type="body"/>
          </p:nvPr>
        </p:nvSpPr>
        <p:spPr>
          <a:xfrm>
            <a:off x="839774" y="5532525"/>
            <a:ext cx="5104800" cy="7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</a:pPr>
            <a:r>
              <a:rPr lang="en-US"/>
              <a:t>UNEXPLAINED OR SURPRISE POLICY LANGUAGE</a:t>
            </a:r>
            <a:endParaRPr/>
          </a:p>
        </p:txBody>
      </p:sp>
      <p:sp>
        <p:nvSpPr>
          <p:cNvPr id="247" name="Google Shape;247;p17"/>
          <p:cNvSpPr txBox="1"/>
          <p:nvPr/>
        </p:nvSpPr>
        <p:spPr>
          <a:xfrm>
            <a:off x="-1493400" y="2595300"/>
            <a:ext cx="835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8"/>
          <p:cNvPicPr preferRelativeResize="0"/>
          <p:nvPr/>
        </p:nvPicPr>
        <p:blipFill rotWithShape="1">
          <a:blip r:embed="rId3">
            <a:alphaModFix/>
          </a:blip>
          <a:srcRect b="14347" l="0" r="0" t="10065"/>
          <a:stretch/>
        </p:blipFill>
        <p:spPr>
          <a:xfrm>
            <a:off x="6143351" y="0"/>
            <a:ext cx="60486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8"/>
          <p:cNvSpPr txBox="1"/>
          <p:nvPr>
            <p:ph idx="1" type="body"/>
          </p:nvPr>
        </p:nvSpPr>
        <p:spPr>
          <a:xfrm>
            <a:off x="763475" y="2132425"/>
            <a:ext cx="5379900" cy="3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000"/>
              <a:buNone/>
            </a:pPr>
            <a:r>
              <a:rPr b="1" lang="en-US" sz="3500"/>
              <a:t>WHY DO INSURANCE COMPANIES DENY OR UNDERPAY CLAIMS?</a:t>
            </a:r>
            <a:endParaRPr sz="23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9"/>
          <p:cNvSpPr txBox="1"/>
          <p:nvPr/>
        </p:nvSpPr>
        <p:spPr>
          <a:xfrm>
            <a:off x="838200" y="561896"/>
            <a:ext cx="816142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morant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rPr>
              <a:t>Things that reduce your payout or lead to denial</a:t>
            </a:r>
            <a:endParaRPr b="0" i="0" sz="4000" u="none" cap="none" strike="noStrike">
              <a:solidFill>
                <a:srgbClr val="AA834B"/>
              </a:solidFill>
              <a:latin typeface="Cormorant"/>
              <a:ea typeface="Cormorant"/>
              <a:cs typeface="Cormorant"/>
              <a:sym typeface="Cormorant"/>
            </a:endParaRPr>
          </a:p>
        </p:txBody>
      </p:sp>
      <p:sp>
        <p:nvSpPr>
          <p:cNvPr id="259" name="Google Shape;259;p19"/>
          <p:cNvSpPr txBox="1"/>
          <p:nvPr/>
        </p:nvSpPr>
        <p:spPr>
          <a:xfrm>
            <a:off x="838200" y="2454441"/>
            <a:ext cx="8161421" cy="3722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BIG DEDUCTIBLES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CLAIM FILED TOO LATE W/O GOOD CAUSE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FAILURE TO IDENTIFY ALL DAMAGED PROPERTY/CONTENTS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AGGRESSIVE DEPRECIATION TAKEN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ACV POLICIES &amp; RCV-ACV CONVERSION ENDORSEMENT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COSMETIC WAIVERS OR PRE-EXISTING DAMAGES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LACK OF MAINTENANCE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POLICY LANGUAGE INTERPRETATION (IN CARRIER’S FAVOR)</a:t>
            </a:r>
            <a:endParaRPr/>
          </a:p>
        </p:txBody>
      </p:sp>
      <p:pic>
        <p:nvPicPr>
          <p:cNvPr id="260" name="Google Shape;260;p19"/>
          <p:cNvPicPr preferRelativeResize="0"/>
          <p:nvPr/>
        </p:nvPicPr>
        <p:blipFill rotWithShape="1">
          <a:blip r:embed="rId3">
            <a:alphaModFix/>
          </a:blip>
          <a:srcRect b="6809" l="1191" r="87938" t="75188"/>
          <a:stretch/>
        </p:blipFill>
        <p:spPr>
          <a:xfrm>
            <a:off x="10501268" y="365125"/>
            <a:ext cx="1061841" cy="989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"/>
          <p:cNvSpPr txBox="1"/>
          <p:nvPr>
            <p:ph type="title"/>
          </p:nvPr>
        </p:nvSpPr>
        <p:spPr>
          <a:xfrm>
            <a:off x="6096000" y="184645"/>
            <a:ext cx="5257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5400"/>
              <a:buFont typeface="Cormorant"/>
              <a:buNone/>
            </a:pPr>
            <a:r>
              <a:rPr lang="en-US"/>
              <a:t>Marco D. Flores</a:t>
            </a:r>
            <a:endParaRPr/>
          </a:p>
        </p:txBody>
      </p:sp>
      <p:pic>
        <p:nvPicPr>
          <p:cNvPr id="133" name="Google Shape;133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437" l="0" r="0" t="7437"/>
          <a:stretch/>
        </p:blipFill>
        <p:spPr>
          <a:xfrm>
            <a:off x="0" y="0"/>
            <a:ext cx="582328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"/>
          <p:cNvSpPr txBox="1"/>
          <p:nvPr>
            <p:ph idx="1" type="subTitle"/>
          </p:nvPr>
        </p:nvSpPr>
        <p:spPr>
          <a:xfrm>
            <a:off x="6096000" y="1614087"/>
            <a:ext cx="5257800" cy="390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834B"/>
              </a:buClr>
              <a:buSzPts val="1800"/>
              <a:buNone/>
            </a:pPr>
            <a:r>
              <a:rPr lang="en-US"/>
              <a:t>CEO &amp; Attorney, STORMLEX LAW GROUP</a:t>
            </a:r>
            <a:endParaRPr/>
          </a:p>
        </p:txBody>
      </p:sp>
      <p:sp>
        <p:nvSpPr>
          <p:cNvPr id="135" name="Google Shape;135;p2"/>
          <p:cNvSpPr txBox="1"/>
          <p:nvPr>
            <p:ph idx="3" type="body"/>
          </p:nvPr>
        </p:nvSpPr>
        <p:spPr>
          <a:xfrm>
            <a:off x="6180221" y="2645455"/>
            <a:ext cx="5257800" cy="8940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</a:pPr>
            <a:r>
              <a:rPr lang="en-US" sz="1600"/>
              <a:t>25 Years Legal Experience</a:t>
            </a:r>
            <a:endParaRPr/>
          </a:p>
        </p:txBody>
      </p:sp>
      <p:sp>
        <p:nvSpPr>
          <p:cNvPr id="136" name="Google Shape;136;p2"/>
          <p:cNvSpPr txBox="1"/>
          <p:nvPr>
            <p:ph idx="4" type="body"/>
          </p:nvPr>
        </p:nvSpPr>
        <p:spPr>
          <a:xfrm>
            <a:off x="6180221" y="3868665"/>
            <a:ext cx="5257800" cy="8940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</a:pPr>
            <a:r>
              <a:rPr lang="en-US" sz="1600"/>
              <a:t>Large Loss Insurance Claim Specialist</a:t>
            </a:r>
            <a:endParaRPr/>
          </a:p>
        </p:txBody>
      </p:sp>
      <p:sp>
        <p:nvSpPr>
          <p:cNvPr id="137" name="Google Shape;137;p2"/>
          <p:cNvSpPr txBox="1"/>
          <p:nvPr>
            <p:ph idx="5" type="body"/>
          </p:nvPr>
        </p:nvSpPr>
        <p:spPr>
          <a:xfrm>
            <a:off x="6180221" y="5091875"/>
            <a:ext cx="5257800" cy="8940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</a:pPr>
            <a:r>
              <a:rPr lang="en-US" sz="1600"/>
              <a:t>Pickleball Enthusiast</a:t>
            </a:r>
            <a:endParaRPr/>
          </a:p>
        </p:txBody>
      </p:sp>
      <p:sp>
        <p:nvSpPr>
          <p:cNvPr id="138" name="Google Shape;138;p2"/>
          <p:cNvSpPr txBox="1"/>
          <p:nvPr>
            <p:ph idx="6" type="body"/>
          </p:nvPr>
        </p:nvSpPr>
        <p:spPr>
          <a:xfrm>
            <a:off x="6095999" y="2033695"/>
            <a:ext cx="5009147" cy="390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834B"/>
              </a:buClr>
              <a:buSzPts val="1400"/>
              <a:buNone/>
            </a:pPr>
            <a:r>
              <a:rPr lang="en-US"/>
              <a:t>SAN ANTONIO, TX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0"/>
          <p:cNvSpPr txBox="1"/>
          <p:nvPr/>
        </p:nvSpPr>
        <p:spPr>
          <a:xfrm>
            <a:off x="838200" y="561896"/>
            <a:ext cx="816142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morant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rPr>
              <a:t>Things that reduce your payout or lead to denial</a:t>
            </a:r>
            <a:endParaRPr b="0" i="0" sz="4000" u="none" cap="none" strike="noStrike">
              <a:solidFill>
                <a:srgbClr val="AA834B"/>
              </a:solidFill>
              <a:latin typeface="Cormorant"/>
              <a:ea typeface="Cormorant"/>
              <a:cs typeface="Cormorant"/>
              <a:sym typeface="Cormorant"/>
            </a:endParaRPr>
          </a:p>
        </p:txBody>
      </p:sp>
      <p:sp>
        <p:nvSpPr>
          <p:cNvPr id="266" name="Google Shape;266;p20"/>
          <p:cNvSpPr txBox="1"/>
          <p:nvPr/>
        </p:nvSpPr>
        <p:spPr>
          <a:xfrm>
            <a:off x="838200" y="2454441"/>
            <a:ext cx="8161421" cy="3722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INSUFFICIENT DOCUMENTATION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LACK OF COMMUNICATION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HAIL: BLAME IT ON ANOTHER STORM (OUTSIDE COVERAGE PERIOD)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ENDORSEMENTS (CHANGE THE MAIN POLICY)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REPAIR VS REPLACEMENT ISSUES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INCLUDING MONEY FOR CODE UPGRADES, OVERHEAD AND PROFIT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MANDATORY ARBITRATION &amp; OUT OF STATE LAW/VENUE PROVISIONS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BEING UNDERINSURED</a:t>
            </a:r>
            <a:endParaRPr/>
          </a:p>
        </p:txBody>
      </p:sp>
      <p:pic>
        <p:nvPicPr>
          <p:cNvPr id="267" name="Google Shape;267;p20"/>
          <p:cNvPicPr preferRelativeResize="0"/>
          <p:nvPr/>
        </p:nvPicPr>
        <p:blipFill rotWithShape="1">
          <a:blip r:embed="rId3">
            <a:alphaModFix/>
          </a:blip>
          <a:srcRect b="6809" l="1191" r="87938" t="75188"/>
          <a:stretch/>
        </p:blipFill>
        <p:spPr>
          <a:xfrm>
            <a:off x="10501268" y="365125"/>
            <a:ext cx="1061841" cy="989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"/>
          <p:cNvSpPr txBox="1"/>
          <p:nvPr/>
        </p:nvSpPr>
        <p:spPr>
          <a:xfrm>
            <a:off x="838200" y="1030147"/>
            <a:ext cx="8161421" cy="857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morant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rPr>
              <a:t>BASIC POLICY PROTECTIONS</a:t>
            </a:r>
            <a:endParaRPr b="0" i="0" sz="4400" u="none" cap="none" strike="noStrike">
              <a:solidFill>
                <a:schemeClr val="dk1"/>
              </a:solidFill>
              <a:latin typeface="Cormorant"/>
              <a:ea typeface="Cormorant"/>
              <a:cs typeface="Cormorant"/>
              <a:sym typeface="Cormorant"/>
            </a:endParaRPr>
          </a:p>
        </p:txBody>
      </p:sp>
      <p:sp>
        <p:nvSpPr>
          <p:cNvPr id="273" name="Google Shape;273;p21"/>
          <p:cNvSpPr txBox="1"/>
          <p:nvPr/>
        </p:nvSpPr>
        <p:spPr>
          <a:xfrm>
            <a:off x="838200" y="2454441"/>
            <a:ext cx="8161421" cy="3722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1-2% Deductible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RISKS POLICIES (vs Named Risk/Perils)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RCV ONLY Policies (No ACV only)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RCV to ACV Conversion Endorsement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Cosmetic Waivers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Anti-Concurrent Causation Language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Mandatory Arbitration Provision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Want Access to Texas Courts and Texas Law</a:t>
            </a:r>
            <a:endParaRPr/>
          </a:p>
        </p:txBody>
      </p:sp>
      <p:pic>
        <p:nvPicPr>
          <p:cNvPr id="274" name="Google Shape;274;p21"/>
          <p:cNvPicPr preferRelativeResize="0"/>
          <p:nvPr/>
        </p:nvPicPr>
        <p:blipFill rotWithShape="1">
          <a:blip r:embed="rId3">
            <a:alphaModFix/>
          </a:blip>
          <a:srcRect b="6809" l="1191" r="87938" t="75188"/>
          <a:stretch/>
        </p:blipFill>
        <p:spPr>
          <a:xfrm>
            <a:off x="10501268" y="365125"/>
            <a:ext cx="1061841" cy="989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</a:pPr>
            <a:r>
              <a:rPr b="1" lang="en-US"/>
              <a:t>PRO TIPS</a:t>
            </a:r>
            <a:endParaRPr/>
          </a:p>
        </p:txBody>
      </p:sp>
      <p:sp>
        <p:nvSpPr>
          <p:cNvPr id="280" name="Google Shape;280;p22"/>
          <p:cNvSpPr txBox="1"/>
          <p:nvPr/>
        </p:nvSpPr>
        <p:spPr>
          <a:xfrm>
            <a:off x="838200" y="2013995"/>
            <a:ext cx="10515600" cy="4162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ct val="100000"/>
              <a:buFont typeface="Arial"/>
              <a:buNone/>
            </a:pPr>
            <a:r>
              <a:rPr b="0" i="0" lang="en-US" sz="2800" u="none" cap="none" strike="noStrike">
                <a:solidFill>
                  <a:srgbClr val="F4F2EA"/>
                </a:solidFill>
                <a:latin typeface="Arial"/>
                <a:ea typeface="Arial"/>
                <a:cs typeface="Arial"/>
                <a:sym typeface="Arial"/>
              </a:rPr>
              <a:t>THE ROOF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ct val="1000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F4F2EA"/>
                </a:solidFill>
                <a:latin typeface="Arial"/>
                <a:ea typeface="Arial"/>
                <a:cs typeface="Arial"/>
                <a:sym typeface="Arial"/>
              </a:rPr>
              <a:t>Have roof inspected annually to avoid pre-existing issues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ct val="1000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F4F2EA"/>
                </a:solidFill>
                <a:latin typeface="Arial"/>
                <a:ea typeface="Arial"/>
                <a:cs typeface="Arial"/>
                <a:sym typeface="Arial"/>
              </a:rPr>
              <a:t>Document a Maintenance Program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ct val="1000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F4F2EA"/>
                </a:solidFill>
                <a:latin typeface="Arial"/>
                <a:ea typeface="Arial"/>
                <a:cs typeface="Arial"/>
                <a:sym typeface="Arial"/>
              </a:rPr>
              <a:t>Never sign a proceeds contract with a roofer (Ask for references)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ct val="1000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F4F2E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ct val="100000"/>
              <a:buFont typeface="Arial"/>
              <a:buNone/>
            </a:pPr>
            <a:r>
              <a:rPr b="0" i="0" lang="en-US" sz="2800" u="none" cap="none" strike="noStrike">
                <a:solidFill>
                  <a:srgbClr val="F4F2EA"/>
                </a:solidFill>
                <a:latin typeface="Arial"/>
                <a:ea typeface="Arial"/>
                <a:cs typeface="Arial"/>
                <a:sym typeface="Arial"/>
              </a:rPr>
              <a:t>THE POLICY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ct val="1000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F4F2EA"/>
                </a:solidFill>
                <a:latin typeface="Arial"/>
                <a:ea typeface="Arial"/>
                <a:cs typeface="Arial"/>
                <a:sym typeface="Arial"/>
              </a:rPr>
              <a:t>MAKE SURE you are not underinsured (values)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ct val="1000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F4F2EA"/>
                </a:solidFill>
                <a:latin typeface="Arial"/>
                <a:ea typeface="Arial"/>
                <a:cs typeface="Arial"/>
                <a:sym typeface="Arial"/>
              </a:rPr>
              <a:t>Have your policy reviewed for the BASICS OF PROTECTION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ct val="1000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F4F2EA"/>
                </a:solidFill>
                <a:latin typeface="Arial"/>
                <a:ea typeface="Arial"/>
                <a:cs typeface="Arial"/>
                <a:sym typeface="Arial"/>
              </a:rPr>
              <a:t>Shop around for educated brokers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SECRET: Consider buy down deductible policies</a:t>
            </a:r>
            <a:endParaRPr/>
          </a:p>
        </p:txBody>
      </p:sp>
      <p:pic>
        <p:nvPicPr>
          <p:cNvPr id="281" name="Google Shape;281;p22"/>
          <p:cNvPicPr preferRelativeResize="0"/>
          <p:nvPr/>
        </p:nvPicPr>
        <p:blipFill rotWithShape="1">
          <a:blip r:embed="rId3">
            <a:alphaModFix/>
          </a:blip>
          <a:srcRect b="6809" l="1191" r="87938" t="75188"/>
          <a:stretch/>
        </p:blipFill>
        <p:spPr>
          <a:xfrm>
            <a:off x="10501268" y="365125"/>
            <a:ext cx="1061841" cy="989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</a:pPr>
            <a:r>
              <a:rPr lang="en-US"/>
              <a:t>YOU </a:t>
            </a:r>
            <a:r>
              <a:rPr lang="en-US"/>
              <a:t>RECEIVED</a:t>
            </a:r>
            <a:r>
              <a:rPr lang="en-US"/>
              <a:t> MONEY FROM THE INSURANCE CARRIER</a:t>
            </a:r>
            <a:endParaRPr/>
          </a:p>
        </p:txBody>
      </p:sp>
      <p:sp>
        <p:nvSpPr>
          <p:cNvPr id="287" name="Google Shape;287;p23"/>
          <p:cNvSpPr txBox="1"/>
          <p:nvPr>
            <p:ph idx="2" type="body"/>
          </p:nvPr>
        </p:nvSpPr>
        <p:spPr>
          <a:xfrm>
            <a:off x="838200" y="2766150"/>
            <a:ext cx="10153200" cy="84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2400"/>
              <a:buNone/>
            </a:pPr>
            <a:r>
              <a:rPr lang="en-US" sz="3400"/>
              <a:t>Can you still dispute the claims decision?</a:t>
            </a:r>
            <a:endParaRPr sz="3400"/>
          </a:p>
        </p:txBody>
      </p:sp>
      <p:sp>
        <p:nvSpPr>
          <p:cNvPr id="288" name="Google Shape;288;p23"/>
          <p:cNvSpPr txBox="1"/>
          <p:nvPr>
            <p:ph idx="4" type="body"/>
          </p:nvPr>
        </p:nvSpPr>
        <p:spPr>
          <a:xfrm>
            <a:off x="838200" y="5992649"/>
            <a:ext cx="10515600" cy="500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2400"/>
              <a:buNone/>
            </a:pPr>
            <a:r>
              <a:rPr lang="en-US"/>
              <a:t>*Prize Slide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4"/>
          <p:cNvSpPr txBox="1"/>
          <p:nvPr>
            <p:ph type="title"/>
          </p:nvPr>
        </p:nvSpPr>
        <p:spPr>
          <a:xfrm>
            <a:off x="838200" y="365125"/>
            <a:ext cx="10905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</a:pPr>
            <a:r>
              <a:rPr lang="en-US"/>
              <a:t>HOW DO YOU WANT YOUR DAMAGES VALUED?</a:t>
            </a:r>
            <a:endParaRPr/>
          </a:p>
        </p:txBody>
      </p:sp>
      <p:sp>
        <p:nvSpPr>
          <p:cNvPr id="294" name="Google Shape;294;p24"/>
          <p:cNvSpPr txBox="1"/>
          <p:nvPr>
            <p:ph idx="1" type="body"/>
          </p:nvPr>
        </p:nvSpPr>
        <p:spPr>
          <a:xfrm>
            <a:off x="3894900" y="3540275"/>
            <a:ext cx="4792500" cy="15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/>
              <a:t>RCV  vs   ACV</a:t>
            </a:r>
            <a:endParaRPr b="1" sz="4800"/>
          </a:p>
        </p:txBody>
      </p:sp>
      <p:sp>
        <p:nvSpPr>
          <p:cNvPr id="295" name="Google Shape;295;p24"/>
          <p:cNvSpPr txBox="1"/>
          <p:nvPr>
            <p:ph idx="2" type="body"/>
          </p:nvPr>
        </p:nvSpPr>
        <p:spPr>
          <a:xfrm>
            <a:off x="838200" y="2471574"/>
            <a:ext cx="10515600" cy="500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834B"/>
              </a:buClr>
              <a:buSzPts val="2400"/>
              <a:buNone/>
            </a:pPr>
            <a:r>
              <a:rPr lang="en-US" sz="3300"/>
              <a:t>What’s the Difference?</a:t>
            </a:r>
            <a:endParaRPr sz="3300"/>
          </a:p>
        </p:txBody>
      </p:sp>
      <p:sp>
        <p:nvSpPr>
          <p:cNvPr id="296" name="Google Shape;296;p24"/>
          <p:cNvSpPr txBox="1"/>
          <p:nvPr>
            <p:ph idx="4" type="body"/>
          </p:nvPr>
        </p:nvSpPr>
        <p:spPr>
          <a:xfrm>
            <a:off x="838200" y="5992649"/>
            <a:ext cx="10515600" cy="500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>
                <a:solidFill>
                  <a:schemeClr val="lt1"/>
                </a:solidFill>
              </a:rPr>
              <a:t>*</a:t>
            </a:r>
            <a:r>
              <a:rPr lang="en-US">
                <a:solidFill>
                  <a:schemeClr val="lt1"/>
                </a:solidFill>
              </a:rPr>
              <a:t>Prize Slide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</a:pPr>
            <a:r>
              <a:rPr b="1" lang="en-US"/>
              <a:t>What’s Changed in the Past 20 Minutes?</a:t>
            </a:r>
            <a:endParaRPr/>
          </a:p>
        </p:txBody>
      </p:sp>
      <p:pic>
        <p:nvPicPr>
          <p:cNvPr id="302" name="Google Shape;302;p25"/>
          <p:cNvPicPr preferRelativeResize="0"/>
          <p:nvPr/>
        </p:nvPicPr>
        <p:blipFill rotWithShape="1">
          <a:blip r:embed="rId3">
            <a:alphaModFix/>
          </a:blip>
          <a:srcRect b="15281" l="12964" r="12994" t="32035"/>
          <a:stretch/>
        </p:blipFill>
        <p:spPr>
          <a:xfrm>
            <a:off x="1306975" y="2471656"/>
            <a:ext cx="10046825" cy="4021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6"/>
          <p:cNvSpPr txBox="1"/>
          <p:nvPr>
            <p:ph type="title"/>
          </p:nvPr>
        </p:nvSpPr>
        <p:spPr>
          <a:xfrm>
            <a:off x="839763" y="362025"/>
            <a:ext cx="4670700" cy="1029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ct val="96644"/>
              <a:buFont typeface="Cormorant"/>
              <a:buNone/>
            </a:pPr>
            <a:r>
              <a:rPr b="1" lang="en-US" sz="3311"/>
              <a:t>COMMERCIAL PROPERTY PROTECTION PLAN</a:t>
            </a:r>
            <a:endParaRPr b="1" sz="3533"/>
          </a:p>
        </p:txBody>
      </p:sp>
      <p:pic>
        <p:nvPicPr>
          <p:cNvPr id="308" name="Google Shape;308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3774" r="-75" t="0"/>
          <a:stretch/>
        </p:blipFill>
        <p:spPr>
          <a:xfrm>
            <a:off x="6319778" y="-1"/>
            <a:ext cx="5883798" cy="689871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6"/>
          <p:cNvSpPr txBox="1"/>
          <p:nvPr>
            <p:ph idx="1" type="body"/>
          </p:nvPr>
        </p:nvSpPr>
        <p:spPr>
          <a:xfrm>
            <a:off x="839775" y="1913025"/>
            <a:ext cx="5351400" cy="7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</a:pPr>
            <a:r>
              <a:rPr b="1" lang="en-US" sz="1800"/>
              <a:t>LEAVE US YOUR CARD TO GET A COPY</a:t>
            </a:r>
            <a:endParaRPr sz="1800"/>
          </a:p>
        </p:txBody>
      </p:sp>
      <p:sp>
        <p:nvSpPr>
          <p:cNvPr id="310" name="Google Shape;310;p26"/>
          <p:cNvSpPr txBox="1"/>
          <p:nvPr>
            <p:ph idx="3" type="body"/>
          </p:nvPr>
        </p:nvSpPr>
        <p:spPr>
          <a:xfrm>
            <a:off x="839787" y="3062037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1600"/>
              <a:buFont typeface="Arial"/>
              <a:buChar char="•"/>
            </a:pPr>
            <a:r>
              <a:rPr b="1" lang="en-US"/>
              <a:t>Be aware of fly by night contractors after storms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Font typeface="Arial"/>
              <a:buChar char="•"/>
            </a:pPr>
            <a:r>
              <a:rPr b="1" lang="en-US"/>
              <a:t>Get a bid from local contractors</a:t>
            </a:r>
            <a:endParaRPr/>
          </a:p>
        </p:txBody>
      </p:sp>
      <p:sp>
        <p:nvSpPr>
          <p:cNvPr id="311" name="Google Shape;311;p26"/>
          <p:cNvSpPr txBox="1"/>
          <p:nvPr>
            <p:ph idx="4" type="body"/>
          </p:nvPr>
        </p:nvSpPr>
        <p:spPr>
          <a:xfrm>
            <a:off x="839786" y="4297279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1600"/>
              <a:buFont typeface="Arial"/>
              <a:buChar char="•"/>
            </a:pPr>
            <a:r>
              <a:rPr b="1" lang="en-US"/>
              <a:t>Contact your agent;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Font typeface="Arial"/>
              <a:buChar char="•"/>
            </a:pPr>
            <a:r>
              <a:rPr b="1" lang="en-US"/>
              <a:t>File claims as promptly as most policies require</a:t>
            </a:r>
            <a:endParaRPr/>
          </a:p>
        </p:txBody>
      </p:sp>
      <p:sp>
        <p:nvSpPr>
          <p:cNvPr id="312" name="Google Shape;312;p26"/>
          <p:cNvSpPr txBox="1"/>
          <p:nvPr>
            <p:ph idx="5" type="body"/>
          </p:nvPr>
        </p:nvSpPr>
        <p:spPr>
          <a:xfrm>
            <a:off x="839786" y="5532521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1600"/>
              <a:buFont typeface="Arial"/>
              <a:buChar char="•"/>
            </a:pPr>
            <a:r>
              <a:rPr b="1" lang="en-US"/>
              <a:t>Take photos and videos of all damages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Font typeface="Arial"/>
              <a:buChar char="•"/>
            </a:pPr>
            <a:r>
              <a:rPr b="1" lang="en-US"/>
              <a:t>Make temporary repairs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</a:pPr>
            <a:r>
              <a:rPr b="1" lang="en-US" sz="7000"/>
              <a:t>Find us on YouTube!</a:t>
            </a:r>
            <a:endParaRPr sz="7000"/>
          </a:p>
        </p:txBody>
      </p:sp>
      <p:sp>
        <p:nvSpPr>
          <p:cNvPr id="318" name="Google Shape;318;p27"/>
          <p:cNvSpPr txBox="1"/>
          <p:nvPr>
            <p:ph idx="2" type="body"/>
          </p:nvPr>
        </p:nvSpPr>
        <p:spPr>
          <a:xfrm>
            <a:off x="838200" y="2471573"/>
            <a:ext cx="5067925" cy="30298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>
                <a:solidFill>
                  <a:schemeClr val="lt1"/>
                </a:solidFill>
              </a:rPr>
              <a:t>Our channel exists to help hoteliers: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834B"/>
              </a:buClr>
              <a:buSzPct val="1000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>
                <a:solidFill>
                  <a:schemeClr val="lt1"/>
                </a:solidFill>
              </a:rPr>
              <a:t>Protect their property investments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>
                <a:solidFill>
                  <a:schemeClr val="lt1"/>
                </a:solidFill>
              </a:rPr>
              <a:t>Avoid preventable claim mistakes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>
                <a:solidFill>
                  <a:schemeClr val="lt1"/>
                </a:solidFill>
              </a:rPr>
              <a:t>Make informed decisions during high-pressure situations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>
                <a:solidFill>
                  <a:schemeClr val="lt1"/>
                </a:solidFill>
              </a:rPr>
              <a:t>Recover what they’re actually owed under their policy</a:t>
            </a:r>
            <a:endParaRPr/>
          </a:p>
        </p:txBody>
      </p:sp>
      <p:pic>
        <p:nvPicPr>
          <p:cNvPr id="319" name="Google Shape;319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42356" r="0" t="37262"/>
          <a:stretch/>
        </p:blipFill>
        <p:spPr>
          <a:xfrm>
            <a:off x="6131800" y="3147925"/>
            <a:ext cx="6060300" cy="37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"/>
          <p:cNvSpPr txBox="1"/>
          <p:nvPr>
            <p:ph type="title"/>
          </p:nvPr>
        </p:nvSpPr>
        <p:spPr>
          <a:xfrm>
            <a:off x="723788" y="231606"/>
            <a:ext cx="46707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3200"/>
              <a:buFont typeface="Cormorant"/>
              <a:buNone/>
            </a:pPr>
            <a:r>
              <a:rPr b="1" lang="en-US" sz="5200"/>
              <a:t>Let’s Connect!</a:t>
            </a:r>
            <a:endParaRPr sz="5200"/>
          </a:p>
        </p:txBody>
      </p:sp>
      <p:pic>
        <p:nvPicPr>
          <p:cNvPr id="325" name="Google Shape;325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0848" r="10848" t="0"/>
          <a:stretch/>
        </p:blipFill>
        <p:spPr>
          <a:xfrm rot="-5400000">
            <a:off x="5843587" y="509587"/>
            <a:ext cx="6858000" cy="583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8"/>
          <p:cNvSpPr txBox="1"/>
          <p:nvPr>
            <p:ph idx="1" type="body"/>
          </p:nvPr>
        </p:nvSpPr>
        <p:spPr>
          <a:xfrm>
            <a:off x="1851949" y="1901446"/>
            <a:ext cx="3658514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</a:pPr>
            <a:r>
              <a:rPr lang="en-US" sz="2000"/>
              <a:t>Marco D. Flores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</a:pPr>
            <a:r>
              <a:rPr lang="en-US" sz="2000"/>
              <a:t>Stormlex Law Group</a:t>
            </a:r>
            <a:endParaRPr sz="2000"/>
          </a:p>
        </p:txBody>
      </p:sp>
      <p:sp>
        <p:nvSpPr>
          <p:cNvPr id="327" name="Google Shape;327;p28"/>
          <p:cNvSpPr txBox="1"/>
          <p:nvPr>
            <p:ph idx="4" type="body"/>
          </p:nvPr>
        </p:nvSpPr>
        <p:spPr>
          <a:xfrm>
            <a:off x="811476" y="3165325"/>
            <a:ext cx="5336100" cy="7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1600"/>
              <a:buNone/>
            </a:pPr>
            <a:r>
              <a:rPr lang="en-US" sz="1800"/>
              <a:t>Did You Learn Something About </a:t>
            </a:r>
            <a:r>
              <a:rPr b="1" lang="en-US" sz="1800"/>
              <a:t>MASTERING LARGE LOSS PROPERTY CLAIMS?</a:t>
            </a:r>
            <a:endParaRPr sz="1800"/>
          </a:p>
        </p:txBody>
      </p:sp>
      <p:pic>
        <p:nvPicPr>
          <p:cNvPr id="328" name="Google Shape;328;p28"/>
          <p:cNvPicPr preferRelativeResize="0"/>
          <p:nvPr/>
        </p:nvPicPr>
        <p:blipFill rotWithShape="1">
          <a:blip r:embed="rId4">
            <a:alphaModFix/>
          </a:blip>
          <a:srcRect b="9745" l="13029" r="61889" t="52420"/>
          <a:stretch/>
        </p:blipFill>
        <p:spPr>
          <a:xfrm>
            <a:off x="839786" y="1855746"/>
            <a:ext cx="891250" cy="75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8"/>
          <p:cNvSpPr/>
          <p:nvPr/>
        </p:nvSpPr>
        <p:spPr>
          <a:xfrm>
            <a:off x="-58337" y="5031205"/>
            <a:ext cx="6411511" cy="339448"/>
          </a:xfrm>
          <a:prstGeom prst="rect">
            <a:avLst/>
          </a:prstGeom>
          <a:solidFill>
            <a:srgbClr val="2849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28"/>
          <p:cNvPicPr preferRelativeResize="0"/>
          <p:nvPr/>
        </p:nvPicPr>
        <p:blipFill rotWithShape="1">
          <a:blip r:embed="rId5">
            <a:alphaModFix/>
          </a:blip>
          <a:srcRect b="0" l="39685" r="13409" t="52420"/>
          <a:stretch/>
        </p:blipFill>
        <p:spPr>
          <a:xfrm>
            <a:off x="811471" y="4452344"/>
            <a:ext cx="4216094" cy="2405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9"/>
          <p:cNvSpPr txBox="1"/>
          <p:nvPr>
            <p:ph idx="1" type="body"/>
          </p:nvPr>
        </p:nvSpPr>
        <p:spPr>
          <a:xfrm>
            <a:off x="2673016" y="4589463"/>
            <a:ext cx="6845969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2200"/>
              <a:buNone/>
            </a:pPr>
            <a:r>
              <a:rPr lang="en-US"/>
              <a:t>Marco D. Flo</a:t>
            </a:r>
            <a:r>
              <a:rPr lang="en-US">
                <a:solidFill>
                  <a:schemeClr val="lt1"/>
                </a:solidFill>
              </a:rPr>
              <a:t>res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200"/>
              <a:buNone/>
            </a:pPr>
            <a:r>
              <a:rPr lang="en-US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mflores@stormlex.com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4F2EA"/>
              </a:buClr>
              <a:buSzPts val="2200"/>
              <a:buNone/>
            </a:pPr>
            <a:r>
              <a:rPr lang="en-US">
                <a:solidFill>
                  <a:schemeClr val="lt1"/>
                </a:solidFill>
              </a:rPr>
              <a:t>(214) 621-7249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36" name="Google Shape;336;p29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7862" l="0" r="0" t="8266"/>
          <a:stretch/>
        </p:blipFill>
        <p:spPr>
          <a:xfrm>
            <a:off x="4736431" y="1006997"/>
            <a:ext cx="2719138" cy="2280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</a:pPr>
            <a:r>
              <a:rPr b="1" lang="en-US"/>
              <a:t>What Does a Lack of Knowledge Cost Commercial Property Owners?</a:t>
            </a:r>
            <a:endParaRPr/>
          </a:p>
        </p:txBody>
      </p:sp>
      <p:pic>
        <p:nvPicPr>
          <p:cNvPr id="144" name="Google Shape;144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32428"/>
          <a:stretch/>
        </p:blipFill>
        <p:spPr>
          <a:xfrm>
            <a:off x="-1" y="2223927"/>
            <a:ext cx="12192001" cy="463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"/>
          <p:cNvSpPr txBox="1"/>
          <p:nvPr>
            <p:ph type="title"/>
          </p:nvPr>
        </p:nvSpPr>
        <p:spPr>
          <a:xfrm rot="-5400000">
            <a:off x="-2426450" y="2979903"/>
            <a:ext cx="5426242" cy="5011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834B"/>
              </a:buClr>
              <a:buSzPts val="1600"/>
              <a:buFont typeface="Belleza"/>
              <a:buNone/>
            </a:pPr>
            <a:r>
              <a:rPr b="1" lang="en-US"/>
              <a:t>What Does a Lack of Knowledge Cost?</a:t>
            </a:r>
            <a:endParaRPr/>
          </a:p>
        </p:txBody>
      </p:sp>
      <p:pic>
        <p:nvPicPr>
          <p:cNvPr id="150" name="Google Shape;15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5175" y="236925"/>
            <a:ext cx="9761650" cy="570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4400"/>
              <a:buFont typeface="Cormorant"/>
              <a:buNone/>
            </a:pPr>
            <a:r>
              <a:rPr b="1" lang="en-US"/>
              <a:t>DID YOU KNOW...</a:t>
            </a:r>
            <a:endParaRPr/>
          </a:p>
        </p:txBody>
      </p:sp>
      <p:sp>
        <p:nvSpPr>
          <p:cNvPr id="156" name="Google Shape;156;p5"/>
          <p:cNvSpPr txBox="1"/>
          <p:nvPr>
            <p:ph idx="1" type="body"/>
          </p:nvPr>
        </p:nvSpPr>
        <p:spPr>
          <a:xfrm>
            <a:off x="838200" y="2343050"/>
            <a:ext cx="10515600" cy="30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2800"/>
              <a:buNone/>
            </a:pPr>
            <a:r>
              <a:rPr lang="en-US" sz="3000"/>
              <a:t>Property owners have MANDATORY obligations to follow? </a:t>
            </a:r>
            <a:endParaRPr sz="3000"/>
          </a:p>
        </p:txBody>
      </p:sp>
      <p:pic>
        <p:nvPicPr>
          <p:cNvPr id="157" name="Google Shape;157;p5"/>
          <p:cNvPicPr preferRelativeResize="0"/>
          <p:nvPr/>
        </p:nvPicPr>
        <p:blipFill rotWithShape="1">
          <a:blip r:embed="rId3">
            <a:alphaModFix/>
          </a:blip>
          <a:srcRect b="47159" l="41065" r="41722" t="26003"/>
          <a:stretch/>
        </p:blipFill>
        <p:spPr>
          <a:xfrm>
            <a:off x="4539527" y="3409980"/>
            <a:ext cx="3112958" cy="2730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/>
          <p:nvPr>
            <p:ph type="title"/>
          </p:nvPr>
        </p:nvSpPr>
        <p:spPr>
          <a:xfrm>
            <a:off x="910700" y="234625"/>
            <a:ext cx="8281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834B"/>
              </a:buClr>
              <a:buSzPct val="100000"/>
              <a:buFont typeface="Cormorant"/>
              <a:buNone/>
            </a:pPr>
            <a:r>
              <a:rPr b="1" lang="en-US"/>
              <a:t>WHAT AM I RESPONSIBLE FOR?</a:t>
            </a:r>
            <a:endParaRPr/>
          </a:p>
        </p:txBody>
      </p:sp>
      <p:sp>
        <p:nvSpPr>
          <p:cNvPr id="163" name="Google Shape;163;p6"/>
          <p:cNvSpPr txBox="1"/>
          <p:nvPr>
            <p:ph idx="1" type="body"/>
          </p:nvPr>
        </p:nvSpPr>
        <p:spPr>
          <a:xfrm>
            <a:off x="838200" y="2454441"/>
            <a:ext cx="8161421" cy="3722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2E24"/>
              </a:buClr>
              <a:buSzPct val="100000"/>
              <a:buChar char="•"/>
            </a:pPr>
            <a:r>
              <a:rPr lang="en-US"/>
              <a:t>Must pay premiums timely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E24"/>
              </a:buClr>
              <a:buSzPct val="100000"/>
              <a:buChar char="•"/>
            </a:pPr>
            <a:r>
              <a:rPr lang="en-US"/>
              <a:t>Must report claim reasonably promptly (absent good cause)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E24"/>
              </a:buClr>
              <a:buSzPct val="100000"/>
              <a:buChar char="•"/>
            </a:pPr>
            <a:r>
              <a:rPr lang="en-US"/>
              <a:t>Must cooperate with the insurance company’s investigation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E24"/>
              </a:buClr>
              <a:buSzPct val="100000"/>
              <a:buChar char="•"/>
            </a:pPr>
            <a:r>
              <a:rPr lang="en-US"/>
              <a:t>Communicate and provide requested information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2E24"/>
              </a:buClr>
              <a:buSzPct val="100000"/>
              <a:buChar char="•"/>
            </a:pPr>
            <a:r>
              <a:rPr lang="en-US"/>
              <a:t>Don’t ignore their requests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E24"/>
              </a:buClr>
              <a:buSzPct val="100000"/>
              <a:buChar char="•"/>
            </a:pPr>
            <a:r>
              <a:rPr lang="en-US"/>
              <a:t>Must make an effort to mitigate damages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E24"/>
              </a:buClr>
              <a:buSzPct val="100000"/>
              <a:buChar char="•"/>
            </a:pPr>
            <a:r>
              <a:rPr lang="en-US"/>
              <a:t>May need to produce evidence of damages and cost of repairs</a:t>
            </a:r>
            <a:endParaRPr/>
          </a:p>
        </p:txBody>
      </p:sp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 b="0" l="18900" r="56413" t="67545"/>
          <a:stretch/>
        </p:blipFill>
        <p:spPr>
          <a:xfrm>
            <a:off x="9840854" y="365125"/>
            <a:ext cx="2211807" cy="1635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"/>
          <p:cNvSpPr txBox="1"/>
          <p:nvPr/>
        </p:nvSpPr>
        <p:spPr>
          <a:xfrm>
            <a:off x="420475" y="0"/>
            <a:ext cx="93372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morant"/>
              <a:buNone/>
            </a:pPr>
            <a:r>
              <a:t/>
            </a:r>
            <a:endParaRPr b="1" i="0" sz="4400" u="none" cap="none" strike="noStrike">
              <a:solidFill>
                <a:schemeClr val="dk1"/>
              </a:solidFill>
              <a:latin typeface="Cormorant"/>
              <a:ea typeface="Cormorant"/>
              <a:cs typeface="Cormorant"/>
              <a:sym typeface="Cormoran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834B"/>
              </a:buClr>
              <a:buSzPts val="4400"/>
              <a:buFont typeface="Cormorant"/>
              <a:buNone/>
            </a:pPr>
            <a:r>
              <a:rPr b="1" lang="en-US" sz="4800">
                <a:solidFill>
                  <a:srgbClr val="AA834B"/>
                </a:solidFill>
                <a:latin typeface="Cormorant"/>
                <a:ea typeface="Cormorant"/>
                <a:cs typeface="Cormorant"/>
                <a:sym typeface="Cormorant"/>
              </a:rPr>
              <a:t>TO DO’s AFTER STORMS/LOSS</a:t>
            </a:r>
            <a:endParaRPr b="0" i="0" sz="4800" u="none" cap="none" strike="noStrike">
              <a:solidFill>
                <a:srgbClr val="AA834B"/>
              </a:solidFill>
              <a:latin typeface="Cormorant"/>
              <a:ea typeface="Cormorant"/>
              <a:cs typeface="Cormorant"/>
              <a:sym typeface="Cormorant"/>
            </a:endParaRPr>
          </a:p>
        </p:txBody>
      </p:sp>
      <p:sp>
        <p:nvSpPr>
          <p:cNvPr id="170" name="Google Shape;170;p7"/>
          <p:cNvSpPr txBox="1"/>
          <p:nvPr/>
        </p:nvSpPr>
        <p:spPr>
          <a:xfrm>
            <a:off x="838200" y="2454441"/>
            <a:ext cx="8161421" cy="3722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DAMAGE DOCUMENTATION &amp; REPAIRS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Document photos of the building after a storm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Keep things from getting worse; temporary repairs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Document all repairs made and expenses incurred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MAKE THESE CALLS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Emergency: Call 9-1-1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Contact the insurance company to inform them of the damaging event</a:t>
            </a:r>
            <a:endParaRPr/>
          </a:p>
        </p:txBody>
      </p:sp>
      <p:pic>
        <p:nvPicPr>
          <p:cNvPr id="171" name="Google Shape;171;p7"/>
          <p:cNvPicPr preferRelativeResize="0"/>
          <p:nvPr/>
        </p:nvPicPr>
        <p:blipFill rotWithShape="1">
          <a:blip r:embed="rId3">
            <a:alphaModFix/>
          </a:blip>
          <a:srcRect b="6809" l="1191" r="87938" t="75188"/>
          <a:stretch/>
        </p:blipFill>
        <p:spPr>
          <a:xfrm>
            <a:off x="10501268" y="365125"/>
            <a:ext cx="1061841" cy="989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>
            <p:ph type="title"/>
          </p:nvPr>
        </p:nvSpPr>
        <p:spPr>
          <a:xfrm>
            <a:off x="304475" y="0"/>
            <a:ext cx="65535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F2EA"/>
              </a:buClr>
              <a:buSzPts val="3200"/>
              <a:buFont typeface="Cormorant"/>
              <a:buNone/>
            </a:pPr>
            <a:r>
              <a:rPr b="1" lang="en-US" sz="3900"/>
              <a:t>SHOULD I FILE A CLAIM?</a:t>
            </a:r>
            <a:endParaRPr b="1" sz="3800"/>
          </a:p>
        </p:txBody>
      </p:sp>
      <p:pic>
        <p:nvPicPr>
          <p:cNvPr id="177" name="Google Shape;177;p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6663" l="0" r="0" t="5033"/>
          <a:stretch/>
        </p:blipFill>
        <p:spPr>
          <a:xfrm>
            <a:off x="6352674" y="0"/>
            <a:ext cx="58393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 txBox="1"/>
          <p:nvPr>
            <p:ph idx="1" type="body"/>
          </p:nvPr>
        </p:nvSpPr>
        <p:spPr>
          <a:xfrm>
            <a:off x="839788" y="1913021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2000">
                <a:solidFill>
                  <a:schemeClr val="lt1"/>
                </a:solidFill>
              </a:rPr>
              <a:t>“I don’t want to rock the boat. . . “</a:t>
            </a:r>
            <a:endParaRPr sz="2000"/>
          </a:p>
        </p:txBody>
      </p:sp>
      <p:sp>
        <p:nvSpPr>
          <p:cNvPr id="179" name="Google Shape;179;p8"/>
          <p:cNvSpPr txBox="1"/>
          <p:nvPr>
            <p:ph idx="3" type="body"/>
          </p:nvPr>
        </p:nvSpPr>
        <p:spPr>
          <a:xfrm>
            <a:off x="839787" y="3062037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900">
                <a:solidFill>
                  <a:schemeClr val="lt1"/>
                </a:solidFill>
              </a:rPr>
              <a:t>“I want to stay in the good graces of my carrier/agent...”</a:t>
            </a:r>
            <a:endParaRPr sz="2100"/>
          </a:p>
        </p:txBody>
      </p:sp>
      <p:sp>
        <p:nvSpPr>
          <p:cNvPr id="180" name="Google Shape;180;p8"/>
          <p:cNvSpPr txBox="1"/>
          <p:nvPr>
            <p:ph idx="4" type="body"/>
          </p:nvPr>
        </p:nvSpPr>
        <p:spPr>
          <a:xfrm>
            <a:off x="839786" y="4297279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900">
                <a:solidFill>
                  <a:schemeClr val="lt1"/>
                </a:solidFill>
              </a:rPr>
              <a:t>“My premiums will go up…”</a:t>
            </a:r>
            <a:endParaRPr sz="1900"/>
          </a:p>
        </p:txBody>
      </p:sp>
      <p:sp>
        <p:nvSpPr>
          <p:cNvPr id="181" name="Google Shape;181;p8"/>
          <p:cNvSpPr txBox="1"/>
          <p:nvPr>
            <p:ph idx="5" type="body"/>
          </p:nvPr>
        </p:nvSpPr>
        <p:spPr>
          <a:xfrm>
            <a:off x="839786" y="5532521"/>
            <a:ext cx="4670675" cy="733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900">
                <a:solidFill>
                  <a:schemeClr val="lt1"/>
                </a:solidFill>
              </a:rPr>
              <a:t>“They will drop me as a customer...”</a:t>
            </a:r>
            <a:endParaRPr sz="1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"/>
          <p:cNvSpPr txBox="1"/>
          <p:nvPr/>
        </p:nvSpPr>
        <p:spPr>
          <a:xfrm>
            <a:off x="420475" y="434975"/>
            <a:ext cx="8960400" cy="12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morant"/>
              <a:buNone/>
            </a:pPr>
            <a:r>
              <a:rPr b="1" lang="en-US" sz="3900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rPr>
              <a:t>WHAT</a:t>
            </a:r>
            <a:r>
              <a:rPr b="1" i="0" lang="en-US" sz="3900" u="none" cap="none" strike="noStrike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rPr>
              <a:t> H</a:t>
            </a:r>
            <a:r>
              <a:rPr b="1" lang="en-US" sz="3900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rPr>
              <a:t>APPENS</a:t>
            </a:r>
            <a:r>
              <a:rPr b="1" i="0" lang="en-US" sz="3900" u="none" cap="none" strike="noStrike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rPr>
              <a:t> W</a:t>
            </a:r>
            <a:r>
              <a:rPr b="1" lang="en-US" sz="3900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rPr>
              <a:t>HEN A</a:t>
            </a:r>
            <a:r>
              <a:rPr b="1" i="0" lang="en-US" sz="3900" u="none" cap="none" strike="noStrike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rPr>
              <a:t> C</a:t>
            </a:r>
            <a:r>
              <a:rPr b="1" lang="en-US" sz="3900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rPr>
              <a:t>LAIM</a:t>
            </a:r>
            <a:r>
              <a:rPr b="1" i="0" lang="en-US" sz="3900" u="none" cap="none" strike="noStrike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rPr>
              <a:t> I</a:t>
            </a:r>
            <a:r>
              <a:rPr b="1" lang="en-US" sz="3900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rPr>
              <a:t>S NOT FILED</a:t>
            </a:r>
            <a:r>
              <a:rPr b="1" i="0" lang="en-US" sz="3900" u="none" cap="none" strike="noStrike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rPr>
              <a:t> </a:t>
            </a:r>
            <a:r>
              <a:rPr b="1" lang="en-US" sz="3900">
                <a:solidFill>
                  <a:schemeClr val="dk1"/>
                </a:solidFill>
                <a:latin typeface="Cormorant"/>
                <a:ea typeface="Cormorant"/>
                <a:cs typeface="Cormorant"/>
                <a:sym typeface="Cormorant"/>
              </a:rPr>
              <a:t>AFTER A STORM OR LOSS?</a:t>
            </a:r>
            <a:endParaRPr b="0" i="0" sz="3900" u="none" cap="none" strike="noStrike">
              <a:solidFill>
                <a:srgbClr val="AA834B"/>
              </a:solidFill>
              <a:latin typeface="Cormorant"/>
              <a:ea typeface="Cormorant"/>
              <a:cs typeface="Cormorant"/>
              <a:sym typeface="Cormorant"/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838200" y="2261825"/>
            <a:ext cx="8161500" cy="43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could be in Violation of your policy: some require you to report if any damages occur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lose your right to recover if you wait too long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Your Premiums will continue to rise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Unaddressed/Hidden damages likely to cause premature failure of your roofing system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Damages from a prior storm may cause your next claim to be denied due to “Pre-Existing” classification by carrier</a:t>
            </a:r>
            <a:endParaRPr/>
          </a:p>
        </p:txBody>
      </p:sp>
      <p:pic>
        <p:nvPicPr>
          <p:cNvPr id="188" name="Google Shape;188;p9"/>
          <p:cNvPicPr preferRelativeResize="0"/>
          <p:nvPr/>
        </p:nvPicPr>
        <p:blipFill rotWithShape="1">
          <a:blip r:embed="rId3">
            <a:alphaModFix/>
          </a:blip>
          <a:srcRect b="6809" l="1191" r="87938" t="75188"/>
          <a:stretch/>
        </p:blipFill>
        <p:spPr>
          <a:xfrm>
            <a:off x="10501268" y="1003075"/>
            <a:ext cx="1061842" cy="989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2022-07-25T17:34:42Z</dcterms:created>
  <dc:creator>Marilyn Faz</dc:creator>
</cp:coreProperties>
</file>